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BBC9-6606-A661-767D-78132D991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9B59D-8E9D-B878-A8AE-D158F05E6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E07-83A4-8F3B-FEF4-A7225425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56FB-DEF4-9681-0981-4EF482BB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F9C34-C109-3C72-5EB1-7625EBDE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942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FEF7-0332-15EB-3B64-58ABB986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871DD-D2E2-2601-D1BE-24B8B2E02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50106-B102-B384-D227-25474089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38AAC-DDD7-449D-C3DF-940683AA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51843-8BD5-04B5-0587-BDBF8159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446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D74F1-BD1C-C1F9-4A87-BB24AB382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A1733-33A7-A311-64A9-96E99487C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C4C4C-D12A-E20D-E450-D1E54F42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74B0E-7E1E-771B-9430-72381234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AC3E-D8B9-2C25-B3FB-CF2C684E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28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84A6-FC8A-96E7-0EBA-75D7698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2368-75E5-AB7B-7B04-477421080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F5FDD-74B8-D40C-555F-A7BD3231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8887-11B6-52BF-F020-9C595F9F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81D60-0AB3-8E2D-3899-27DBE3E4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054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2654-C7AD-41D8-CA6F-CC412028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3103D-996D-434B-781C-480DA1A2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52008-B8A9-AA7B-91D0-E501E1DA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E96A0-2CEC-444D-B3A6-CA30ED74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4E2E8-C058-FE46-B6FD-545D6EB2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20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04CA-A550-34CF-0F44-115755CB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5357-B3C0-F49D-4E7A-9D90DF954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4470C-043D-F585-1192-A72D99376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F7F3-3520-FEB2-9F8F-4FD0C792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45E27-77AE-F7E6-0D3F-D429774E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7B945-CC72-296B-3DCE-0B718387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283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EDBC-AAA0-8CFA-632C-1DFF4C45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3EDEB-1AB7-FF5A-EB44-A27A4FE20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2ACC-413D-33DD-E9B9-9C7558FA9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8FC06-89D9-F661-289E-756245056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F09BC-9E03-CDE9-2EB3-518025B09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CA1FE-CF90-50C4-5B64-974DB2C1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DE6EB-0F1D-03EA-ABF0-13395813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10918-C8C6-29CE-E1B6-D2C8F0C2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241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2CC6-35CB-3568-FBC6-35ACBE29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006C1-60EC-61EE-B6F4-EC8864E7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A0AE6-3C91-F5F2-9997-76857C55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EEFB3-BC0A-4A75-2E9A-9479267F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379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9F0C0-12F7-B5BB-A488-5B1F045B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F4476-4FFA-F1FE-A2FA-4F233E4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12473-73CB-0526-AA1F-6B89242F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671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E6A8-D4D2-5F03-8C73-88AF38DC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D87F-B95B-9A1B-1D2E-708AD7CBE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947C8-DD4A-8397-59B4-77E1F6BB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BD293-E8AF-C023-B232-7B32AECB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1423B-61ED-CC0F-CB1A-1B09DF87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AC08B-7FF5-B9F1-7C16-42C557D8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859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0D95-401C-B7BD-0065-F032348C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E05432-EF63-406C-93FF-7986D6FA8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B298A-C727-E3A4-2737-9CE2D5F69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A7F59-D83E-E8AB-7CB2-4EF598B00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E8BDA-BC39-1135-A35D-499DFE97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99E0B-071C-E683-5042-0A0F1E14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136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7732E-B080-E3D3-606D-EA214CDD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DFA72-789C-32D3-DE47-050AF819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EF94-6750-CE0C-4EAA-C07CE8FBE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A8B2F-40E8-4C2A-A88E-29B4E69B7A03}" type="datetimeFigureOut">
              <a:rPr lang="en-ID" smtClean="0"/>
              <a:t>24/09/2023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447FB-7F29-7971-4C7A-6108B0554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61504-7ED3-B98F-3A21-C08B2D46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6AAD2-6B97-4BC2-866A-BB6C623D61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86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B9D5A-9585-F682-D1F1-B9107C61CF5A}"/>
              </a:ext>
            </a:extLst>
          </p:cNvPr>
          <p:cNvSpPr txBox="1"/>
          <p:nvPr/>
        </p:nvSpPr>
        <p:spPr>
          <a:xfrm flipH="1">
            <a:off x="4078541" y="2321003"/>
            <a:ext cx="40349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Futurama Exp" pitchFamily="2" charset="0"/>
              </a:rPr>
              <a:t>s</a:t>
            </a:r>
            <a:r>
              <a:rPr lang="en-US" sz="6600" b="1" dirty="0">
                <a:solidFill>
                  <a:srgbClr val="FFFF00"/>
                </a:solidFill>
                <a:latin typeface="Futurama Exp" pitchFamily="2" charset="0"/>
              </a:rPr>
              <a:t>e</a:t>
            </a:r>
            <a:r>
              <a:rPr lang="en-US" sz="6600" b="1" dirty="0">
                <a:solidFill>
                  <a:srgbClr val="00B050"/>
                </a:solidFill>
                <a:latin typeface="Futurama Exp" pitchFamily="2" charset="0"/>
              </a:rPr>
              <a:t>a</a:t>
            </a:r>
            <a:r>
              <a:rPr lang="en-US" sz="6600" b="1" dirty="0">
                <a:solidFill>
                  <a:srgbClr val="00B0F0"/>
                </a:solidFill>
                <a:latin typeface="Futurama Exp" pitchFamily="2" charset="0"/>
              </a:rPr>
              <a:t>r</a:t>
            </a:r>
            <a:r>
              <a:rPr lang="en-US" sz="6600" b="1" dirty="0">
                <a:solidFill>
                  <a:srgbClr val="92D050"/>
                </a:solidFill>
                <a:latin typeface="Futurama Exp" pitchFamily="2" charset="0"/>
              </a:rPr>
              <a:t>c</a:t>
            </a:r>
            <a:r>
              <a:rPr lang="en-US" sz="6600" b="1" dirty="0">
                <a:solidFill>
                  <a:srgbClr val="7030A0"/>
                </a:solidFill>
                <a:latin typeface="Futurama Exp" pitchFamily="2" charset="0"/>
              </a:rPr>
              <a:t>h</a:t>
            </a:r>
            <a:endParaRPr lang="en-ID" sz="6600" b="1" dirty="0">
              <a:solidFill>
                <a:srgbClr val="7030A0"/>
              </a:solidFill>
              <a:latin typeface="Futurama Exp" pitchFamily="2" charset="0"/>
            </a:endParaRP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EA78B728-3C06-F300-BD55-F90797F77ECA}"/>
              </a:ext>
            </a:extLst>
          </p:cNvPr>
          <p:cNvSpPr txBox="1"/>
          <p:nvPr/>
        </p:nvSpPr>
        <p:spPr>
          <a:xfrm flipH="1">
            <a:off x="4207371" y="4361261"/>
            <a:ext cx="88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All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97378-B37D-F61B-EB46-B128348C2A3B}"/>
              </a:ext>
            </a:extLst>
          </p:cNvPr>
          <p:cNvSpPr txBox="1"/>
          <p:nvPr/>
        </p:nvSpPr>
        <p:spPr>
          <a:xfrm flipH="1">
            <a:off x="5148594" y="4361261"/>
            <a:ext cx="13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Images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894FE-3074-AB62-7A76-B640AE91D462}"/>
              </a:ext>
            </a:extLst>
          </p:cNvPr>
          <p:cNvSpPr txBox="1"/>
          <p:nvPr/>
        </p:nvSpPr>
        <p:spPr>
          <a:xfrm flipH="1">
            <a:off x="6608630" y="4361261"/>
            <a:ext cx="13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Videos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1017B-9E5A-4AD5-F5E5-EC07968254E4}"/>
              </a:ext>
            </a:extLst>
          </p:cNvPr>
          <p:cNvSpPr/>
          <p:nvPr/>
        </p:nvSpPr>
        <p:spPr>
          <a:xfrm>
            <a:off x="3309024" y="3550197"/>
            <a:ext cx="5573949" cy="689866"/>
          </a:xfrm>
          <a:prstGeom prst="roundRect">
            <a:avLst>
              <a:gd name="adj" fmla="val 44716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 descr="Telescope">
            <a:extLst>
              <a:ext uri="{FF2B5EF4-FFF2-40B4-BE49-F238E27FC236}">
                <a16:creationId xmlns:a16="http://schemas.microsoft.com/office/drawing/2014/main" id="{6CC79C2F-89EE-8FA3-AADA-A527B0D1A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124" y="3680319"/>
            <a:ext cx="431101" cy="4311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58B2A1-FE00-52B7-1933-F5555AB10D0A}"/>
              </a:ext>
            </a:extLst>
          </p:cNvPr>
          <p:cNvGrpSpPr/>
          <p:nvPr/>
        </p:nvGrpSpPr>
        <p:grpSpPr>
          <a:xfrm>
            <a:off x="8391540" y="3695552"/>
            <a:ext cx="209458" cy="384006"/>
            <a:chOff x="5808625" y="3000104"/>
            <a:chExt cx="339650" cy="62269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53E60E-D750-9B3D-1139-AB86C73B6438}"/>
                </a:ext>
              </a:extLst>
            </p:cNvPr>
            <p:cNvSpPr/>
            <p:nvPr/>
          </p:nvSpPr>
          <p:spPr>
            <a:xfrm>
              <a:off x="5808625" y="3261917"/>
              <a:ext cx="339650" cy="360878"/>
            </a:xfrm>
            <a:custGeom>
              <a:avLst/>
              <a:gdLst>
                <a:gd name="connsiteX0" fmla="*/ 191053 w 339650"/>
                <a:gd name="connsiteY0" fmla="*/ 318422 h 360878"/>
                <a:gd name="connsiteX1" fmla="*/ 191053 w 339650"/>
                <a:gd name="connsiteY1" fmla="*/ 232094 h 360878"/>
                <a:gd name="connsiteX2" fmla="*/ 332574 w 339650"/>
                <a:gd name="connsiteY2" fmla="*/ 70760 h 360878"/>
                <a:gd name="connsiteX3" fmla="*/ 332574 w 339650"/>
                <a:gd name="connsiteY3" fmla="*/ 0 h 360878"/>
                <a:gd name="connsiteX4" fmla="*/ 290118 w 339650"/>
                <a:gd name="connsiteY4" fmla="*/ 0 h 360878"/>
                <a:gd name="connsiteX5" fmla="*/ 290118 w 339650"/>
                <a:gd name="connsiteY5" fmla="*/ 70760 h 360878"/>
                <a:gd name="connsiteX6" fmla="*/ 169825 w 339650"/>
                <a:gd name="connsiteY6" fmla="*/ 191053 h 360878"/>
                <a:gd name="connsiteX7" fmla="*/ 49532 w 339650"/>
                <a:gd name="connsiteY7" fmla="*/ 70760 h 360878"/>
                <a:gd name="connsiteX8" fmla="*/ 49532 w 339650"/>
                <a:gd name="connsiteY8" fmla="*/ 0 h 360878"/>
                <a:gd name="connsiteX9" fmla="*/ 7076 w 339650"/>
                <a:gd name="connsiteY9" fmla="*/ 0 h 360878"/>
                <a:gd name="connsiteX10" fmla="*/ 7076 w 339650"/>
                <a:gd name="connsiteY10" fmla="*/ 70760 h 360878"/>
                <a:gd name="connsiteX11" fmla="*/ 148597 w 339650"/>
                <a:gd name="connsiteY11" fmla="*/ 232094 h 360878"/>
                <a:gd name="connsiteX12" fmla="*/ 148597 w 339650"/>
                <a:gd name="connsiteY12" fmla="*/ 318422 h 360878"/>
                <a:gd name="connsiteX13" fmla="*/ 0 w 339650"/>
                <a:gd name="connsiteY13" fmla="*/ 318422 h 360878"/>
                <a:gd name="connsiteX14" fmla="*/ 0 w 339650"/>
                <a:gd name="connsiteY14" fmla="*/ 360878 h 360878"/>
                <a:gd name="connsiteX15" fmla="*/ 339650 w 339650"/>
                <a:gd name="connsiteY15" fmla="*/ 360878 h 360878"/>
                <a:gd name="connsiteX16" fmla="*/ 339650 w 339650"/>
                <a:gd name="connsiteY16" fmla="*/ 318422 h 360878"/>
                <a:gd name="connsiteX17" fmla="*/ 191053 w 339650"/>
                <a:gd name="connsiteY17" fmla="*/ 318422 h 36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9650" h="360878">
                  <a:moveTo>
                    <a:pt x="191053" y="318422"/>
                  </a:moveTo>
                  <a:lnTo>
                    <a:pt x="191053" y="232094"/>
                  </a:lnTo>
                  <a:cubicBezTo>
                    <a:pt x="271012" y="221480"/>
                    <a:pt x="332574" y="153550"/>
                    <a:pt x="332574" y="70760"/>
                  </a:cubicBezTo>
                  <a:lnTo>
                    <a:pt x="332574" y="0"/>
                  </a:lnTo>
                  <a:lnTo>
                    <a:pt x="290118" y="0"/>
                  </a:lnTo>
                  <a:lnTo>
                    <a:pt x="290118" y="70760"/>
                  </a:lnTo>
                  <a:cubicBezTo>
                    <a:pt x="290118" y="137275"/>
                    <a:pt x="236340" y="191053"/>
                    <a:pt x="169825" y="191053"/>
                  </a:cubicBezTo>
                  <a:cubicBezTo>
                    <a:pt x="103310" y="191053"/>
                    <a:pt x="49532" y="137275"/>
                    <a:pt x="49532" y="70760"/>
                  </a:cubicBezTo>
                  <a:lnTo>
                    <a:pt x="49532" y="0"/>
                  </a:lnTo>
                  <a:lnTo>
                    <a:pt x="7076" y="0"/>
                  </a:lnTo>
                  <a:lnTo>
                    <a:pt x="7076" y="70760"/>
                  </a:lnTo>
                  <a:cubicBezTo>
                    <a:pt x="7076" y="153550"/>
                    <a:pt x="68638" y="221480"/>
                    <a:pt x="148597" y="232094"/>
                  </a:cubicBezTo>
                  <a:lnTo>
                    <a:pt x="148597" y="318422"/>
                  </a:lnTo>
                  <a:lnTo>
                    <a:pt x="0" y="318422"/>
                  </a:lnTo>
                  <a:lnTo>
                    <a:pt x="0" y="360878"/>
                  </a:lnTo>
                  <a:lnTo>
                    <a:pt x="339650" y="360878"/>
                  </a:lnTo>
                  <a:lnTo>
                    <a:pt x="339650" y="318422"/>
                  </a:lnTo>
                  <a:lnTo>
                    <a:pt x="191053" y="318422"/>
                  </a:lnTo>
                  <a:close/>
                </a:path>
              </a:pathLst>
            </a:custGeom>
            <a:solidFill>
              <a:srgbClr val="00B05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792825-1C9F-2885-31FA-6F193747B330}"/>
                </a:ext>
              </a:extLst>
            </p:cNvPr>
            <p:cNvSpPr/>
            <p:nvPr/>
          </p:nvSpPr>
          <p:spPr>
            <a:xfrm>
              <a:off x="5886461" y="3000104"/>
              <a:ext cx="183977" cy="424562"/>
            </a:xfrm>
            <a:custGeom>
              <a:avLst/>
              <a:gdLst>
                <a:gd name="connsiteX0" fmla="*/ 91989 w 183977"/>
                <a:gd name="connsiteY0" fmla="*/ 424563 h 424562"/>
                <a:gd name="connsiteX1" fmla="*/ 183977 w 183977"/>
                <a:gd name="connsiteY1" fmla="*/ 332574 h 424562"/>
                <a:gd name="connsiteX2" fmla="*/ 113217 w 183977"/>
                <a:gd name="connsiteY2" fmla="*/ 332574 h 424562"/>
                <a:gd name="connsiteX3" fmla="*/ 113217 w 183977"/>
                <a:gd name="connsiteY3" fmla="*/ 304270 h 424562"/>
                <a:gd name="connsiteX4" fmla="*/ 183977 w 183977"/>
                <a:gd name="connsiteY4" fmla="*/ 304270 h 424562"/>
                <a:gd name="connsiteX5" fmla="*/ 183977 w 183977"/>
                <a:gd name="connsiteY5" fmla="*/ 261814 h 424562"/>
                <a:gd name="connsiteX6" fmla="*/ 113217 w 183977"/>
                <a:gd name="connsiteY6" fmla="*/ 261814 h 424562"/>
                <a:gd name="connsiteX7" fmla="*/ 113217 w 183977"/>
                <a:gd name="connsiteY7" fmla="*/ 233509 h 424562"/>
                <a:gd name="connsiteX8" fmla="*/ 183977 w 183977"/>
                <a:gd name="connsiteY8" fmla="*/ 233509 h 424562"/>
                <a:gd name="connsiteX9" fmla="*/ 183977 w 183977"/>
                <a:gd name="connsiteY9" fmla="*/ 191053 h 424562"/>
                <a:gd name="connsiteX10" fmla="*/ 113217 w 183977"/>
                <a:gd name="connsiteY10" fmla="*/ 191053 h 424562"/>
                <a:gd name="connsiteX11" fmla="*/ 113217 w 183977"/>
                <a:gd name="connsiteY11" fmla="*/ 162749 h 424562"/>
                <a:gd name="connsiteX12" fmla="*/ 183977 w 183977"/>
                <a:gd name="connsiteY12" fmla="*/ 162749 h 424562"/>
                <a:gd name="connsiteX13" fmla="*/ 183977 w 183977"/>
                <a:gd name="connsiteY13" fmla="*/ 120293 h 424562"/>
                <a:gd name="connsiteX14" fmla="*/ 113217 w 183977"/>
                <a:gd name="connsiteY14" fmla="*/ 120293 h 424562"/>
                <a:gd name="connsiteX15" fmla="*/ 113217 w 183977"/>
                <a:gd name="connsiteY15" fmla="*/ 91989 h 424562"/>
                <a:gd name="connsiteX16" fmla="*/ 183977 w 183977"/>
                <a:gd name="connsiteY16" fmla="*/ 91989 h 424562"/>
                <a:gd name="connsiteX17" fmla="*/ 91989 w 183977"/>
                <a:gd name="connsiteY17" fmla="*/ 0 h 424562"/>
                <a:gd name="connsiteX18" fmla="*/ 0 w 183977"/>
                <a:gd name="connsiteY18" fmla="*/ 91989 h 424562"/>
                <a:gd name="connsiteX19" fmla="*/ 0 w 183977"/>
                <a:gd name="connsiteY19" fmla="*/ 332574 h 424562"/>
                <a:gd name="connsiteX20" fmla="*/ 91989 w 183977"/>
                <a:gd name="connsiteY20" fmla="*/ 424563 h 42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977" h="424562">
                  <a:moveTo>
                    <a:pt x="91989" y="424563"/>
                  </a:moveTo>
                  <a:cubicBezTo>
                    <a:pt x="142936" y="424563"/>
                    <a:pt x="183977" y="383521"/>
                    <a:pt x="183977" y="332574"/>
                  </a:cubicBezTo>
                  <a:lnTo>
                    <a:pt x="113217" y="332574"/>
                  </a:lnTo>
                  <a:lnTo>
                    <a:pt x="113217" y="304270"/>
                  </a:lnTo>
                  <a:lnTo>
                    <a:pt x="183977" y="304270"/>
                  </a:lnTo>
                  <a:lnTo>
                    <a:pt x="183977" y="261814"/>
                  </a:lnTo>
                  <a:lnTo>
                    <a:pt x="113217" y="261814"/>
                  </a:lnTo>
                  <a:lnTo>
                    <a:pt x="113217" y="233509"/>
                  </a:lnTo>
                  <a:lnTo>
                    <a:pt x="183977" y="233509"/>
                  </a:lnTo>
                  <a:lnTo>
                    <a:pt x="183977" y="191053"/>
                  </a:lnTo>
                  <a:lnTo>
                    <a:pt x="113217" y="191053"/>
                  </a:lnTo>
                  <a:lnTo>
                    <a:pt x="113217" y="162749"/>
                  </a:lnTo>
                  <a:lnTo>
                    <a:pt x="183977" y="162749"/>
                  </a:lnTo>
                  <a:lnTo>
                    <a:pt x="183977" y="120293"/>
                  </a:lnTo>
                  <a:lnTo>
                    <a:pt x="113217" y="120293"/>
                  </a:lnTo>
                  <a:lnTo>
                    <a:pt x="113217" y="91989"/>
                  </a:lnTo>
                  <a:lnTo>
                    <a:pt x="183977" y="91989"/>
                  </a:lnTo>
                  <a:cubicBezTo>
                    <a:pt x="183977" y="41041"/>
                    <a:pt x="142936" y="0"/>
                    <a:pt x="91989" y="0"/>
                  </a:cubicBezTo>
                  <a:cubicBezTo>
                    <a:pt x="41041" y="0"/>
                    <a:pt x="0" y="41041"/>
                    <a:pt x="0" y="91989"/>
                  </a:cubicBezTo>
                  <a:lnTo>
                    <a:pt x="0" y="332574"/>
                  </a:lnTo>
                  <a:cubicBezTo>
                    <a:pt x="0" y="383521"/>
                    <a:pt x="41041" y="424563"/>
                    <a:pt x="91989" y="424563"/>
                  </a:cubicBezTo>
                  <a:close/>
                </a:path>
              </a:pathLst>
            </a:custGeom>
            <a:solidFill>
              <a:srgbClr val="00B0F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1CB915-54E1-BC4B-50C5-6BA64487FEB5}"/>
              </a:ext>
            </a:extLst>
          </p:cNvPr>
          <p:cNvSpPr txBox="1"/>
          <p:nvPr/>
        </p:nvSpPr>
        <p:spPr>
          <a:xfrm>
            <a:off x="4414944" y="3633520"/>
            <a:ext cx="334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Najis </a:t>
            </a:r>
            <a:r>
              <a:rPr lang="en-US" sz="2800" dirty="0" err="1"/>
              <a:t>Mutawassithah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0568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C9B0D-E057-D1D7-A9C2-3E37445F2CB0}"/>
              </a:ext>
            </a:extLst>
          </p:cNvPr>
          <p:cNvSpPr txBox="1"/>
          <p:nvPr/>
        </p:nvSpPr>
        <p:spPr>
          <a:xfrm flipH="1">
            <a:off x="9396591" y="651246"/>
            <a:ext cx="197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Back to results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C04A9-624D-3722-4BE7-E5955031AA43}"/>
              </a:ext>
            </a:extLst>
          </p:cNvPr>
          <p:cNvSpPr txBox="1"/>
          <p:nvPr/>
        </p:nvSpPr>
        <p:spPr>
          <a:xfrm flipH="1">
            <a:off x="469145" y="435828"/>
            <a:ext cx="278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Futurama Exp" pitchFamily="2" charset="0"/>
              </a:rPr>
              <a:t>S</a:t>
            </a:r>
            <a:r>
              <a:rPr lang="en-US" sz="4000" b="1" dirty="0">
                <a:solidFill>
                  <a:srgbClr val="00B050"/>
                </a:solidFill>
                <a:latin typeface="Futurama Exp" pitchFamily="2" charset="0"/>
              </a:rPr>
              <a:t>e</a:t>
            </a:r>
            <a:r>
              <a:rPr lang="en-US" sz="4000" b="1" dirty="0">
                <a:solidFill>
                  <a:srgbClr val="00B0F0"/>
                </a:solidFill>
                <a:latin typeface="Futurama Exp" pitchFamily="2" charset="0"/>
              </a:rPr>
              <a:t>a</a:t>
            </a:r>
            <a:r>
              <a:rPr lang="en-US" sz="4000" b="1" dirty="0">
                <a:solidFill>
                  <a:srgbClr val="FFC000"/>
                </a:solidFill>
                <a:latin typeface="Futurama Exp" pitchFamily="2" charset="0"/>
              </a:rPr>
              <a:t>r</a:t>
            </a:r>
            <a:r>
              <a:rPr lang="en-US" sz="4000" b="1" dirty="0">
                <a:solidFill>
                  <a:srgbClr val="7030A0"/>
                </a:solidFill>
                <a:latin typeface="Futurama Exp" pitchFamily="2" charset="0"/>
              </a:rPr>
              <a:t>c</a:t>
            </a:r>
            <a:r>
              <a:rPr lang="en-US" sz="4000" b="1" dirty="0">
                <a:solidFill>
                  <a:srgbClr val="FFFF00"/>
                </a:solidFill>
                <a:latin typeface="Futurama Exp" pitchFamily="2" charset="0"/>
              </a:rPr>
              <a:t>h</a:t>
            </a:r>
            <a:endParaRPr lang="en-ID" sz="4800" b="1" dirty="0">
              <a:solidFill>
                <a:srgbClr val="FFFF00"/>
              </a:solidFill>
              <a:latin typeface="Futurama Exp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C7C38B-7C42-BCBB-792A-BFBDB9E2B814}"/>
              </a:ext>
            </a:extLst>
          </p:cNvPr>
          <p:cNvGrpSpPr/>
          <p:nvPr/>
        </p:nvGrpSpPr>
        <p:grpSpPr>
          <a:xfrm>
            <a:off x="3042403" y="596067"/>
            <a:ext cx="3908194" cy="483702"/>
            <a:chOff x="3309024" y="3550197"/>
            <a:chExt cx="5573949" cy="68986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5217F3-CC6A-2394-299E-4CC7B1A0B747}"/>
                </a:ext>
              </a:extLst>
            </p:cNvPr>
            <p:cNvSpPr/>
            <p:nvPr/>
          </p:nvSpPr>
          <p:spPr>
            <a:xfrm>
              <a:off x="3309024" y="3550197"/>
              <a:ext cx="5573949" cy="689866"/>
            </a:xfrm>
            <a:prstGeom prst="roundRect">
              <a:avLst>
                <a:gd name="adj" fmla="val 44716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/>
            </a:p>
          </p:txBody>
        </p:sp>
        <p:pic>
          <p:nvPicPr>
            <p:cNvPr id="8" name="Graphic 7" descr="Telescope">
              <a:extLst>
                <a:ext uri="{FF2B5EF4-FFF2-40B4-BE49-F238E27FC236}">
                  <a16:creationId xmlns:a16="http://schemas.microsoft.com/office/drawing/2014/main" id="{36DDA2B7-8FC4-2B3E-553F-14F103725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124" y="3680319"/>
              <a:ext cx="431101" cy="43110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A95507-AD15-0AB3-C6EB-4BEE8CB92603}"/>
                </a:ext>
              </a:extLst>
            </p:cNvPr>
            <p:cNvGrpSpPr/>
            <p:nvPr/>
          </p:nvGrpSpPr>
          <p:grpSpPr>
            <a:xfrm>
              <a:off x="8391540" y="3695552"/>
              <a:ext cx="209458" cy="384006"/>
              <a:chOff x="5808625" y="3000104"/>
              <a:chExt cx="339650" cy="62269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E39FCA7-C2DD-ADF1-70AD-331EC00158BC}"/>
                  </a:ext>
                </a:extLst>
              </p:cNvPr>
              <p:cNvSpPr/>
              <p:nvPr/>
            </p:nvSpPr>
            <p:spPr>
              <a:xfrm>
                <a:off x="5808625" y="3261917"/>
                <a:ext cx="339650" cy="360878"/>
              </a:xfrm>
              <a:custGeom>
                <a:avLst/>
                <a:gdLst>
                  <a:gd name="connsiteX0" fmla="*/ 191053 w 339650"/>
                  <a:gd name="connsiteY0" fmla="*/ 318422 h 360878"/>
                  <a:gd name="connsiteX1" fmla="*/ 191053 w 339650"/>
                  <a:gd name="connsiteY1" fmla="*/ 232094 h 360878"/>
                  <a:gd name="connsiteX2" fmla="*/ 332574 w 339650"/>
                  <a:gd name="connsiteY2" fmla="*/ 70760 h 360878"/>
                  <a:gd name="connsiteX3" fmla="*/ 332574 w 339650"/>
                  <a:gd name="connsiteY3" fmla="*/ 0 h 360878"/>
                  <a:gd name="connsiteX4" fmla="*/ 290118 w 339650"/>
                  <a:gd name="connsiteY4" fmla="*/ 0 h 360878"/>
                  <a:gd name="connsiteX5" fmla="*/ 290118 w 339650"/>
                  <a:gd name="connsiteY5" fmla="*/ 70760 h 360878"/>
                  <a:gd name="connsiteX6" fmla="*/ 169825 w 339650"/>
                  <a:gd name="connsiteY6" fmla="*/ 191053 h 360878"/>
                  <a:gd name="connsiteX7" fmla="*/ 49532 w 339650"/>
                  <a:gd name="connsiteY7" fmla="*/ 70760 h 360878"/>
                  <a:gd name="connsiteX8" fmla="*/ 49532 w 339650"/>
                  <a:gd name="connsiteY8" fmla="*/ 0 h 360878"/>
                  <a:gd name="connsiteX9" fmla="*/ 7076 w 339650"/>
                  <a:gd name="connsiteY9" fmla="*/ 0 h 360878"/>
                  <a:gd name="connsiteX10" fmla="*/ 7076 w 339650"/>
                  <a:gd name="connsiteY10" fmla="*/ 70760 h 360878"/>
                  <a:gd name="connsiteX11" fmla="*/ 148597 w 339650"/>
                  <a:gd name="connsiteY11" fmla="*/ 232094 h 360878"/>
                  <a:gd name="connsiteX12" fmla="*/ 148597 w 339650"/>
                  <a:gd name="connsiteY12" fmla="*/ 318422 h 360878"/>
                  <a:gd name="connsiteX13" fmla="*/ 0 w 339650"/>
                  <a:gd name="connsiteY13" fmla="*/ 318422 h 360878"/>
                  <a:gd name="connsiteX14" fmla="*/ 0 w 339650"/>
                  <a:gd name="connsiteY14" fmla="*/ 360878 h 360878"/>
                  <a:gd name="connsiteX15" fmla="*/ 339650 w 339650"/>
                  <a:gd name="connsiteY15" fmla="*/ 360878 h 360878"/>
                  <a:gd name="connsiteX16" fmla="*/ 339650 w 339650"/>
                  <a:gd name="connsiteY16" fmla="*/ 318422 h 360878"/>
                  <a:gd name="connsiteX17" fmla="*/ 191053 w 339650"/>
                  <a:gd name="connsiteY17" fmla="*/ 318422 h 36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9650" h="360878">
                    <a:moveTo>
                      <a:pt x="191053" y="318422"/>
                    </a:moveTo>
                    <a:lnTo>
                      <a:pt x="191053" y="232094"/>
                    </a:lnTo>
                    <a:cubicBezTo>
                      <a:pt x="271012" y="221480"/>
                      <a:pt x="332574" y="153550"/>
                      <a:pt x="332574" y="70760"/>
                    </a:cubicBezTo>
                    <a:lnTo>
                      <a:pt x="332574" y="0"/>
                    </a:lnTo>
                    <a:lnTo>
                      <a:pt x="290118" y="0"/>
                    </a:lnTo>
                    <a:lnTo>
                      <a:pt x="290118" y="70760"/>
                    </a:lnTo>
                    <a:cubicBezTo>
                      <a:pt x="290118" y="137275"/>
                      <a:pt x="236340" y="191053"/>
                      <a:pt x="169825" y="191053"/>
                    </a:cubicBezTo>
                    <a:cubicBezTo>
                      <a:pt x="103310" y="191053"/>
                      <a:pt x="49532" y="137275"/>
                      <a:pt x="49532" y="70760"/>
                    </a:cubicBezTo>
                    <a:lnTo>
                      <a:pt x="49532" y="0"/>
                    </a:lnTo>
                    <a:lnTo>
                      <a:pt x="7076" y="0"/>
                    </a:lnTo>
                    <a:lnTo>
                      <a:pt x="7076" y="70760"/>
                    </a:lnTo>
                    <a:cubicBezTo>
                      <a:pt x="7076" y="153550"/>
                      <a:pt x="68638" y="221480"/>
                      <a:pt x="148597" y="232094"/>
                    </a:cubicBezTo>
                    <a:lnTo>
                      <a:pt x="148597" y="318422"/>
                    </a:lnTo>
                    <a:lnTo>
                      <a:pt x="0" y="318422"/>
                    </a:lnTo>
                    <a:lnTo>
                      <a:pt x="0" y="360878"/>
                    </a:lnTo>
                    <a:lnTo>
                      <a:pt x="339650" y="360878"/>
                    </a:lnTo>
                    <a:lnTo>
                      <a:pt x="339650" y="318422"/>
                    </a:lnTo>
                    <a:lnTo>
                      <a:pt x="191053" y="318422"/>
                    </a:lnTo>
                    <a:close/>
                  </a:path>
                </a:pathLst>
              </a:custGeom>
              <a:solidFill>
                <a:srgbClr val="00B050"/>
              </a:solidFill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3E6DFB-7B19-AFBF-29D9-B0A84432D810}"/>
                  </a:ext>
                </a:extLst>
              </p:cNvPr>
              <p:cNvSpPr/>
              <p:nvPr/>
            </p:nvSpPr>
            <p:spPr>
              <a:xfrm>
                <a:off x="5886461" y="3000104"/>
                <a:ext cx="183977" cy="424562"/>
              </a:xfrm>
              <a:custGeom>
                <a:avLst/>
                <a:gdLst>
                  <a:gd name="connsiteX0" fmla="*/ 91989 w 183977"/>
                  <a:gd name="connsiteY0" fmla="*/ 424563 h 424562"/>
                  <a:gd name="connsiteX1" fmla="*/ 183977 w 183977"/>
                  <a:gd name="connsiteY1" fmla="*/ 332574 h 424562"/>
                  <a:gd name="connsiteX2" fmla="*/ 113217 w 183977"/>
                  <a:gd name="connsiteY2" fmla="*/ 332574 h 424562"/>
                  <a:gd name="connsiteX3" fmla="*/ 113217 w 183977"/>
                  <a:gd name="connsiteY3" fmla="*/ 304270 h 424562"/>
                  <a:gd name="connsiteX4" fmla="*/ 183977 w 183977"/>
                  <a:gd name="connsiteY4" fmla="*/ 304270 h 424562"/>
                  <a:gd name="connsiteX5" fmla="*/ 183977 w 183977"/>
                  <a:gd name="connsiteY5" fmla="*/ 261814 h 424562"/>
                  <a:gd name="connsiteX6" fmla="*/ 113217 w 183977"/>
                  <a:gd name="connsiteY6" fmla="*/ 261814 h 424562"/>
                  <a:gd name="connsiteX7" fmla="*/ 113217 w 183977"/>
                  <a:gd name="connsiteY7" fmla="*/ 233509 h 424562"/>
                  <a:gd name="connsiteX8" fmla="*/ 183977 w 183977"/>
                  <a:gd name="connsiteY8" fmla="*/ 233509 h 424562"/>
                  <a:gd name="connsiteX9" fmla="*/ 183977 w 183977"/>
                  <a:gd name="connsiteY9" fmla="*/ 191053 h 424562"/>
                  <a:gd name="connsiteX10" fmla="*/ 113217 w 183977"/>
                  <a:gd name="connsiteY10" fmla="*/ 191053 h 424562"/>
                  <a:gd name="connsiteX11" fmla="*/ 113217 w 183977"/>
                  <a:gd name="connsiteY11" fmla="*/ 162749 h 424562"/>
                  <a:gd name="connsiteX12" fmla="*/ 183977 w 183977"/>
                  <a:gd name="connsiteY12" fmla="*/ 162749 h 424562"/>
                  <a:gd name="connsiteX13" fmla="*/ 183977 w 183977"/>
                  <a:gd name="connsiteY13" fmla="*/ 120293 h 424562"/>
                  <a:gd name="connsiteX14" fmla="*/ 113217 w 183977"/>
                  <a:gd name="connsiteY14" fmla="*/ 120293 h 424562"/>
                  <a:gd name="connsiteX15" fmla="*/ 113217 w 183977"/>
                  <a:gd name="connsiteY15" fmla="*/ 91989 h 424562"/>
                  <a:gd name="connsiteX16" fmla="*/ 183977 w 183977"/>
                  <a:gd name="connsiteY16" fmla="*/ 91989 h 424562"/>
                  <a:gd name="connsiteX17" fmla="*/ 91989 w 183977"/>
                  <a:gd name="connsiteY17" fmla="*/ 0 h 424562"/>
                  <a:gd name="connsiteX18" fmla="*/ 0 w 183977"/>
                  <a:gd name="connsiteY18" fmla="*/ 91989 h 424562"/>
                  <a:gd name="connsiteX19" fmla="*/ 0 w 183977"/>
                  <a:gd name="connsiteY19" fmla="*/ 332574 h 424562"/>
                  <a:gd name="connsiteX20" fmla="*/ 91989 w 183977"/>
                  <a:gd name="connsiteY20" fmla="*/ 424563 h 42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3977" h="424562">
                    <a:moveTo>
                      <a:pt x="91989" y="424563"/>
                    </a:moveTo>
                    <a:cubicBezTo>
                      <a:pt x="142936" y="424563"/>
                      <a:pt x="183977" y="383521"/>
                      <a:pt x="183977" y="332574"/>
                    </a:cubicBezTo>
                    <a:lnTo>
                      <a:pt x="113217" y="332574"/>
                    </a:lnTo>
                    <a:lnTo>
                      <a:pt x="113217" y="304270"/>
                    </a:lnTo>
                    <a:lnTo>
                      <a:pt x="183977" y="304270"/>
                    </a:lnTo>
                    <a:lnTo>
                      <a:pt x="183977" y="261814"/>
                    </a:lnTo>
                    <a:lnTo>
                      <a:pt x="113217" y="261814"/>
                    </a:lnTo>
                    <a:lnTo>
                      <a:pt x="113217" y="233509"/>
                    </a:lnTo>
                    <a:lnTo>
                      <a:pt x="183977" y="233509"/>
                    </a:lnTo>
                    <a:lnTo>
                      <a:pt x="183977" y="191053"/>
                    </a:lnTo>
                    <a:lnTo>
                      <a:pt x="113217" y="191053"/>
                    </a:lnTo>
                    <a:lnTo>
                      <a:pt x="113217" y="162749"/>
                    </a:lnTo>
                    <a:lnTo>
                      <a:pt x="183977" y="162749"/>
                    </a:lnTo>
                    <a:lnTo>
                      <a:pt x="183977" y="120293"/>
                    </a:lnTo>
                    <a:lnTo>
                      <a:pt x="113217" y="120293"/>
                    </a:lnTo>
                    <a:lnTo>
                      <a:pt x="113217" y="91989"/>
                    </a:lnTo>
                    <a:lnTo>
                      <a:pt x="183977" y="91989"/>
                    </a:lnTo>
                    <a:cubicBezTo>
                      <a:pt x="183977" y="41041"/>
                      <a:pt x="142936" y="0"/>
                      <a:pt x="91989" y="0"/>
                    </a:cubicBezTo>
                    <a:cubicBezTo>
                      <a:pt x="41041" y="0"/>
                      <a:pt x="0" y="41041"/>
                      <a:pt x="0" y="91989"/>
                    </a:cubicBezTo>
                    <a:lnTo>
                      <a:pt x="0" y="332574"/>
                    </a:lnTo>
                    <a:cubicBezTo>
                      <a:pt x="0" y="383521"/>
                      <a:pt x="41041" y="424563"/>
                      <a:pt x="91989" y="424563"/>
                    </a:cubicBezTo>
                    <a:close/>
                  </a:path>
                </a:pathLst>
              </a:custGeom>
              <a:solidFill>
                <a:srgbClr val="00B0F0"/>
              </a:solidFill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40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5B12C6-FBCC-9226-B975-CF11926A8BDF}"/>
                </a:ext>
              </a:extLst>
            </p:cNvPr>
            <p:cNvSpPr txBox="1"/>
            <p:nvPr/>
          </p:nvSpPr>
          <p:spPr>
            <a:xfrm>
              <a:off x="5096487" y="3628894"/>
              <a:ext cx="2920072" cy="570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Pengertian</a:t>
              </a:r>
              <a:endParaRPr lang="en-ID" sz="200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004474D-AD59-B8D6-E370-77443BCD3106}"/>
              </a:ext>
            </a:extLst>
          </p:cNvPr>
          <p:cNvSpPr/>
          <p:nvPr/>
        </p:nvSpPr>
        <p:spPr>
          <a:xfrm>
            <a:off x="6096000" y="1653702"/>
            <a:ext cx="5276331" cy="2490280"/>
          </a:xfrm>
          <a:custGeom>
            <a:avLst/>
            <a:gdLst>
              <a:gd name="connsiteX0" fmla="*/ 0 w 5286059"/>
              <a:gd name="connsiteY0" fmla="*/ 0 h 2490280"/>
              <a:gd name="connsiteX1" fmla="*/ 5036048 w 5286059"/>
              <a:gd name="connsiteY1" fmla="*/ 0 h 2490280"/>
              <a:gd name="connsiteX2" fmla="*/ 5286059 w 5286059"/>
              <a:gd name="connsiteY2" fmla="*/ 250011 h 2490280"/>
              <a:gd name="connsiteX3" fmla="*/ 5286059 w 5286059"/>
              <a:gd name="connsiteY3" fmla="*/ 2490280 h 2490280"/>
              <a:gd name="connsiteX4" fmla="*/ 0 w 5286059"/>
              <a:gd name="connsiteY4" fmla="*/ 2490280 h 2490280"/>
              <a:gd name="connsiteX5" fmla="*/ 0 w 5286059"/>
              <a:gd name="connsiteY5" fmla="*/ 0 h 249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6059" h="2490280">
                <a:moveTo>
                  <a:pt x="0" y="0"/>
                </a:moveTo>
                <a:lnTo>
                  <a:pt x="5036048" y="0"/>
                </a:lnTo>
                <a:cubicBezTo>
                  <a:pt x="5174125" y="0"/>
                  <a:pt x="5286059" y="111934"/>
                  <a:pt x="5286059" y="250011"/>
                </a:cubicBezTo>
                <a:lnTo>
                  <a:pt x="5286059" y="2490280"/>
                </a:lnTo>
                <a:lnTo>
                  <a:pt x="0" y="249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0527" b="-506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C5AD2F-E6AA-C622-BD02-C4A9DD213492}"/>
              </a:ext>
            </a:extLst>
          </p:cNvPr>
          <p:cNvSpPr txBox="1"/>
          <p:nvPr/>
        </p:nvSpPr>
        <p:spPr>
          <a:xfrm>
            <a:off x="729574" y="4348583"/>
            <a:ext cx="28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uturama Exp" pitchFamily="2" charset="0"/>
              </a:rPr>
              <a:t>Najis</a:t>
            </a:r>
            <a:endParaRPr lang="en-ID" b="1" dirty="0">
              <a:latin typeface="Futurama Exp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F9817-CCE9-513A-DC7C-BAAD0B2DA5CC}"/>
              </a:ext>
            </a:extLst>
          </p:cNvPr>
          <p:cNvSpPr txBox="1"/>
          <p:nvPr/>
        </p:nvSpPr>
        <p:spPr>
          <a:xfrm>
            <a:off x="739301" y="4877546"/>
            <a:ext cx="5226997" cy="13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Arab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sesuatu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dianggap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kotor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Islam.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C82E18-0D35-39EA-7E2C-CE36579714CC}"/>
              </a:ext>
            </a:extLst>
          </p:cNvPr>
          <p:cNvSpPr/>
          <p:nvPr/>
        </p:nvSpPr>
        <p:spPr>
          <a:xfrm>
            <a:off x="622570" y="1653702"/>
            <a:ext cx="5473430" cy="2490280"/>
          </a:xfrm>
          <a:custGeom>
            <a:avLst/>
            <a:gdLst>
              <a:gd name="connsiteX0" fmla="*/ 250011 w 5473430"/>
              <a:gd name="connsiteY0" fmla="*/ 0 h 2490280"/>
              <a:gd name="connsiteX1" fmla="*/ 5473430 w 5473430"/>
              <a:gd name="connsiteY1" fmla="*/ 0 h 2490280"/>
              <a:gd name="connsiteX2" fmla="*/ 5473430 w 5473430"/>
              <a:gd name="connsiteY2" fmla="*/ 2490280 h 2490280"/>
              <a:gd name="connsiteX3" fmla="*/ 0 w 5473430"/>
              <a:gd name="connsiteY3" fmla="*/ 2490280 h 2490280"/>
              <a:gd name="connsiteX4" fmla="*/ 0 w 5473430"/>
              <a:gd name="connsiteY4" fmla="*/ 250011 h 2490280"/>
              <a:gd name="connsiteX5" fmla="*/ 250011 w 5473430"/>
              <a:gd name="connsiteY5" fmla="*/ 0 h 249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3430" h="2490280">
                <a:moveTo>
                  <a:pt x="250011" y="0"/>
                </a:moveTo>
                <a:lnTo>
                  <a:pt x="5473430" y="0"/>
                </a:lnTo>
                <a:lnTo>
                  <a:pt x="5473430" y="2490280"/>
                </a:lnTo>
                <a:lnTo>
                  <a:pt x="0" y="2490280"/>
                </a:lnTo>
                <a:lnTo>
                  <a:pt x="0" y="250011"/>
                </a:lnTo>
                <a:cubicBezTo>
                  <a:pt x="0" y="111934"/>
                  <a:pt x="111934" y="0"/>
                  <a:pt x="250011" y="0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AF170-ADE0-A3F2-C0D5-E91B9A7F5D85}"/>
              </a:ext>
            </a:extLst>
          </p:cNvPr>
          <p:cNvSpPr txBox="1"/>
          <p:nvPr/>
        </p:nvSpPr>
        <p:spPr>
          <a:xfrm>
            <a:off x="6343108" y="4350472"/>
            <a:ext cx="338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uturama Exp" pitchFamily="2" charset="0"/>
              </a:rPr>
              <a:t>Najis </a:t>
            </a:r>
            <a:r>
              <a:rPr lang="en-US" b="1" dirty="0" err="1">
                <a:latin typeface="Futurama Exp" pitchFamily="2" charset="0"/>
              </a:rPr>
              <a:t>mutawassithah</a:t>
            </a:r>
            <a:endParaRPr lang="en-ID" b="1" dirty="0">
              <a:latin typeface="Futurama Exp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99AB2-7838-B305-52D7-65C2AE724D51}"/>
              </a:ext>
            </a:extLst>
          </p:cNvPr>
          <p:cNvSpPr txBox="1"/>
          <p:nvPr/>
        </p:nvSpPr>
        <p:spPr>
          <a:xfrm>
            <a:off x="6343108" y="4883829"/>
            <a:ext cx="5029223" cy="194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muttawashitah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termasuk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sedang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sedang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segala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sesuatu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keluar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qubul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dubur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manusia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binatang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terkecuali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Selain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lainnya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khamr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minuman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susu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hewan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binatang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halal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dikonsumsi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6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C9B0D-E057-D1D7-A9C2-3E37445F2CB0}"/>
              </a:ext>
            </a:extLst>
          </p:cNvPr>
          <p:cNvSpPr txBox="1"/>
          <p:nvPr/>
        </p:nvSpPr>
        <p:spPr>
          <a:xfrm flipH="1">
            <a:off x="9396591" y="651246"/>
            <a:ext cx="197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Back to results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C04A9-624D-3722-4BE7-E5955031AA43}"/>
              </a:ext>
            </a:extLst>
          </p:cNvPr>
          <p:cNvSpPr txBox="1"/>
          <p:nvPr/>
        </p:nvSpPr>
        <p:spPr>
          <a:xfrm flipH="1">
            <a:off x="469145" y="435828"/>
            <a:ext cx="278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Futurama Exp" pitchFamily="2" charset="0"/>
              </a:rPr>
              <a:t>S</a:t>
            </a:r>
            <a:r>
              <a:rPr lang="en-US" sz="4000" b="1" dirty="0">
                <a:solidFill>
                  <a:srgbClr val="00B050"/>
                </a:solidFill>
                <a:latin typeface="Futurama Exp" pitchFamily="2" charset="0"/>
              </a:rPr>
              <a:t>e</a:t>
            </a:r>
            <a:r>
              <a:rPr lang="en-US" sz="4000" b="1" dirty="0">
                <a:solidFill>
                  <a:srgbClr val="00B0F0"/>
                </a:solidFill>
                <a:latin typeface="Futurama Exp" pitchFamily="2" charset="0"/>
              </a:rPr>
              <a:t>a</a:t>
            </a:r>
            <a:r>
              <a:rPr lang="en-US" sz="4000" b="1" dirty="0">
                <a:solidFill>
                  <a:srgbClr val="FFC000"/>
                </a:solidFill>
                <a:latin typeface="Futurama Exp" pitchFamily="2" charset="0"/>
              </a:rPr>
              <a:t>r</a:t>
            </a:r>
            <a:r>
              <a:rPr lang="en-US" sz="4000" b="1" dirty="0">
                <a:solidFill>
                  <a:srgbClr val="7030A0"/>
                </a:solidFill>
                <a:latin typeface="Futurama Exp" pitchFamily="2" charset="0"/>
              </a:rPr>
              <a:t>c</a:t>
            </a:r>
            <a:r>
              <a:rPr lang="en-US" sz="4000" b="1" dirty="0">
                <a:solidFill>
                  <a:srgbClr val="FFFF00"/>
                </a:solidFill>
                <a:latin typeface="Futurama Exp" pitchFamily="2" charset="0"/>
              </a:rPr>
              <a:t>h</a:t>
            </a:r>
            <a:endParaRPr lang="en-ID" sz="4800" b="1" dirty="0">
              <a:solidFill>
                <a:srgbClr val="FFFF00"/>
              </a:solidFill>
              <a:latin typeface="Futurama Exp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C7C38B-7C42-BCBB-792A-BFBDB9E2B814}"/>
              </a:ext>
            </a:extLst>
          </p:cNvPr>
          <p:cNvGrpSpPr/>
          <p:nvPr/>
        </p:nvGrpSpPr>
        <p:grpSpPr>
          <a:xfrm>
            <a:off x="3042403" y="596067"/>
            <a:ext cx="3908194" cy="483702"/>
            <a:chOff x="3309024" y="3550197"/>
            <a:chExt cx="5573949" cy="68986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5217F3-CC6A-2394-299E-4CC7B1A0B747}"/>
                </a:ext>
              </a:extLst>
            </p:cNvPr>
            <p:cNvSpPr/>
            <p:nvPr/>
          </p:nvSpPr>
          <p:spPr>
            <a:xfrm>
              <a:off x="3309024" y="3550197"/>
              <a:ext cx="5573949" cy="689866"/>
            </a:xfrm>
            <a:prstGeom prst="roundRect">
              <a:avLst>
                <a:gd name="adj" fmla="val 44716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/>
            </a:p>
          </p:txBody>
        </p:sp>
        <p:pic>
          <p:nvPicPr>
            <p:cNvPr id="8" name="Graphic 7" descr="Telescope">
              <a:extLst>
                <a:ext uri="{FF2B5EF4-FFF2-40B4-BE49-F238E27FC236}">
                  <a16:creationId xmlns:a16="http://schemas.microsoft.com/office/drawing/2014/main" id="{36DDA2B7-8FC4-2B3E-553F-14F103725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124" y="3680319"/>
              <a:ext cx="431101" cy="43110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A95507-AD15-0AB3-C6EB-4BEE8CB92603}"/>
                </a:ext>
              </a:extLst>
            </p:cNvPr>
            <p:cNvGrpSpPr/>
            <p:nvPr/>
          </p:nvGrpSpPr>
          <p:grpSpPr>
            <a:xfrm>
              <a:off x="8391540" y="3695552"/>
              <a:ext cx="209458" cy="384006"/>
              <a:chOff x="5808625" y="3000104"/>
              <a:chExt cx="339650" cy="62269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E39FCA7-C2DD-ADF1-70AD-331EC00158BC}"/>
                  </a:ext>
                </a:extLst>
              </p:cNvPr>
              <p:cNvSpPr/>
              <p:nvPr/>
            </p:nvSpPr>
            <p:spPr>
              <a:xfrm>
                <a:off x="5808625" y="3261917"/>
                <a:ext cx="339650" cy="360878"/>
              </a:xfrm>
              <a:custGeom>
                <a:avLst/>
                <a:gdLst>
                  <a:gd name="connsiteX0" fmla="*/ 191053 w 339650"/>
                  <a:gd name="connsiteY0" fmla="*/ 318422 h 360878"/>
                  <a:gd name="connsiteX1" fmla="*/ 191053 w 339650"/>
                  <a:gd name="connsiteY1" fmla="*/ 232094 h 360878"/>
                  <a:gd name="connsiteX2" fmla="*/ 332574 w 339650"/>
                  <a:gd name="connsiteY2" fmla="*/ 70760 h 360878"/>
                  <a:gd name="connsiteX3" fmla="*/ 332574 w 339650"/>
                  <a:gd name="connsiteY3" fmla="*/ 0 h 360878"/>
                  <a:gd name="connsiteX4" fmla="*/ 290118 w 339650"/>
                  <a:gd name="connsiteY4" fmla="*/ 0 h 360878"/>
                  <a:gd name="connsiteX5" fmla="*/ 290118 w 339650"/>
                  <a:gd name="connsiteY5" fmla="*/ 70760 h 360878"/>
                  <a:gd name="connsiteX6" fmla="*/ 169825 w 339650"/>
                  <a:gd name="connsiteY6" fmla="*/ 191053 h 360878"/>
                  <a:gd name="connsiteX7" fmla="*/ 49532 w 339650"/>
                  <a:gd name="connsiteY7" fmla="*/ 70760 h 360878"/>
                  <a:gd name="connsiteX8" fmla="*/ 49532 w 339650"/>
                  <a:gd name="connsiteY8" fmla="*/ 0 h 360878"/>
                  <a:gd name="connsiteX9" fmla="*/ 7076 w 339650"/>
                  <a:gd name="connsiteY9" fmla="*/ 0 h 360878"/>
                  <a:gd name="connsiteX10" fmla="*/ 7076 w 339650"/>
                  <a:gd name="connsiteY10" fmla="*/ 70760 h 360878"/>
                  <a:gd name="connsiteX11" fmla="*/ 148597 w 339650"/>
                  <a:gd name="connsiteY11" fmla="*/ 232094 h 360878"/>
                  <a:gd name="connsiteX12" fmla="*/ 148597 w 339650"/>
                  <a:gd name="connsiteY12" fmla="*/ 318422 h 360878"/>
                  <a:gd name="connsiteX13" fmla="*/ 0 w 339650"/>
                  <a:gd name="connsiteY13" fmla="*/ 318422 h 360878"/>
                  <a:gd name="connsiteX14" fmla="*/ 0 w 339650"/>
                  <a:gd name="connsiteY14" fmla="*/ 360878 h 360878"/>
                  <a:gd name="connsiteX15" fmla="*/ 339650 w 339650"/>
                  <a:gd name="connsiteY15" fmla="*/ 360878 h 360878"/>
                  <a:gd name="connsiteX16" fmla="*/ 339650 w 339650"/>
                  <a:gd name="connsiteY16" fmla="*/ 318422 h 360878"/>
                  <a:gd name="connsiteX17" fmla="*/ 191053 w 339650"/>
                  <a:gd name="connsiteY17" fmla="*/ 318422 h 36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9650" h="360878">
                    <a:moveTo>
                      <a:pt x="191053" y="318422"/>
                    </a:moveTo>
                    <a:lnTo>
                      <a:pt x="191053" y="232094"/>
                    </a:lnTo>
                    <a:cubicBezTo>
                      <a:pt x="271012" y="221480"/>
                      <a:pt x="332574" y="153550"/>
                      <a:pt x="332574" y="70760"/>
                    </a:cubicBezTo>
                    <a:lnTo>
                      <a:pt x="332574" y="0"/>
                    </a:lnTo>
                    <a:lnTo>
                      <a:pt x="290118" y="0"/>
                    </a:lnTo>
                    <a:lnTo>
                      <a:pt x="290118" y="70760"/>
                    </a:lnTo>
                    <a:cubicBezTo>
                      <a:pt x="290118" y="137275"/>
                      <a:pt x="236340" y="191053"/>
                      <a:pt x="169825" y="191053"/>
                    </a:cubicBezTo>
                    <a:cubicBezTo>
                      <a:pt x="103310" y="191053"/>
                      <a:pt x="49532" y="137275"/>
                      <a:pt x="49532" y="70760"/>
                    </a:cubicBezTo>
                    <a:lnTo>
                      <a:pt x="49532" y="0"/>
                    </a:lnTo>
                    <a:lnTo>
                      <a:pt x="7076" y="0"/>
                    </a:lnTo>
                    <a:lnTo>
                      <a:pt x="7076" y="70760"/>
                    </a:lnTo>
                    <a:cubicBezTo>
                      <a:pt x="7076" y="153550"/>
                      <a:pt x="68638" y="221480"/>
                      <a:pt x="148597" y="232094"/>
                    </a:cubicBezTo>
                    <a:lnTo>
                      <a:pt x="148597" y="318422"/>
                    </a:lnTo>
                    <a:lnTo>
                      <a:pt x="0" y="318422"/>
                    </a:lnTo>
                    <a:lnTo>
                      <a:pt x="0" y="360878"/>
                    </a:lnTo>
                    <a:lnTo>
                      <a:pt x="339650" y="360878"/>
                    </a:lnTo>
                    <a:lnTo>
                      <a:pt x="339650" y="318422"/>
                    </a:lnTo>
                    <a:lnTo>
                      <a:pt x="191053" y="318422"/>
                    </a:lnTo>
                    <a:close/>
                  </a:path>
                </a:pathLst>
              </a:custGeom>
              <a:solidFill>
                <a:srgbClr val="00B050"/>
              </a:solidFill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3E6DFB-7B19-AFBF-29D9-B0A84432D810}"/>
                  </a:ext>
                </a:extLst>
              </p:cNvPr>
              <p:cNvSpPr/>
              <p:nvPr/>
            </p:nvSpPr>
            <p:spPr>
              <a:xfrm>
                <a:off x="5886461" y="3000104"/>
                <a:ext cx="183977" cy="424562"/>
              </a:xfrm>
              <a:custGeom>
                <a:avLst/>
                <a:gdLst>
                  <a:gd name="connsiteX0" fmla="*/ 91989 w 183977"/>
                  <a:gd name="connsiteY0" fmla="*/ 424563 h 424562"/>
                  <a:gd name="connsiteX1" fmla="*/ 183977 w 183977"/>
                  <a:gd name="connsiteY1" fmla="*/ 332574 h 424562"/>
                  <a:gd name="connsiteX2" fmla="*/ 113217 w 183977"/>
                  <a:gd name="connsiteY2" fmla="*/ 332574 h 424562"/>
                  <a:gd name="connsiteX3" fmla="*/ 113217 w 183977"/>
                  <a:gd name="connsiteY3" fmla="*/ 304270 h 424562"/>
                  <a:gd name="connsiteX4" fmla="*/ 183977 w 183977"/>
                  <a:gd name="connsiteY4" fmla="*/ 304270 h 424562"/>
                  <a:gd name="connsiteX5" fmla="*/ 183977 w 183977"/>
                  <a:gd name="connsiteY5" fmla="*/ 261814 h 424562"/>
                  <a:gd name="connsiteX6" fmla="*/ 113217 w 183977"/>
                  <a:gd name="connsiteY6" fmla="*/ 261814 h 424562"/>
                  <a:gd name="connsiteX7" fmla="*/ 113217 w 183977"/>
                  <a:gd name="connsiteY7" fmla="*/ 233509 h 424562"/>
                  <a:gd name="connsiteX8" fmla="*/ 183977 w 183977"/>
                  <a:gd name="connsiteY8" fmla="*/ 233509 h 424562"/>
                  <a:gd name="connsiteX9" fmla="*/ 183977 w 183977"/>
                  <a:gd name="connsiteY9" fmla="*/ 191053 h 424562"/>
                  <a:gd name="connsiteX10" fmla="*/ 113217 w 183977"/>
                  <a:gd name="connsiteY10" fmla="*/ 191053 h 424562"/>
                  <a:gd name="connsiteX11" fmla="*/ 113217 w 183977"/>
                  <a:gd name="connsiteY11" fmla="*/ 162749 h 424562"/>
                  <a:gd name="connsiteX12" fmla="*/ 183977 w 183977"/>
                  <a:gd name="connsiteY12" fmla="*/ 162749 h 424562"/>
                  <a:gd name="connsiteX13" fmla="*/ 183977 w 183977"/>
                  <a:gd name="connsiteY13" fmla="*/ 120293 h 424562"/>
                  <a:gd name="connsiteX14" fmla="*/ 113217 w 183977"/>
                  <a:gd name="connsiteY14" fmla="*/ 120293 h 424562"/>
                  <a:gd name="connsiteX15" fmla="*/ 113217 w 183977"/>
                  <a:gd name="connsiteY15" fmla="*/ 91989 h 424562"/>
                  <a:gd name="connsiteX16" fmla="*/ 183977 w 183977"/>
                  <a:gd name="connsiteY16" fmla="*/ 91989 h 424562"/>
                  <a:gd name="connsiteX17" fmla="*/ 91989 w 183977"/>
                  <a:gd name="connsiteY17" fmla="*/ 0 h 424562"/>
                  <a:gd name="connsiteX18" fmla="*/ 0 w 183977"/>
                  <a:gd name="connsiteY18" fmla="*/ 91989 h 424562"/>
                  <a:gd name="connsiteX19" fmla="*/ 0 w 183977"/>
                  <a:gd name="connsiteY19" fmla="*/ 332574 h 424562"/>
                  <a:gd name="connsiteX20" fmla="*/ 91989 w 183977"/>
                  <a:gd name="connsiteY20" fmla="*/ 424563 h 42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3977" h="424562">
                    <a:moveTo>
                      <a:pt x="91989" y="424563"/>
                    </a:moveTo>
                    <a:cubicBezTo>
                      <a:pt x="142936" y="424563"/>
                      <a:pt x="183977" y="383521"/>
                      <a:pt x="183977" y="332574"/>
                    </a:cubicBezTo>
                    <a:lnTo>
                      <a:pt x="113217" y="332574"/>
                    </a:lnTo>
                    <a:lnTo>
                      <a:pt x="113217" y="304270"/>
                    </a:lnTo>
                    <a:lnTo>
                      <a:pt x="183977" y="304270"/>
                    </a:lnTo>
                    <a:lnTo>
                      <a:pt x="183977" y="261814"/>
                    </a:lnTo>
                    <a:lnTo>
                      <a:pt x="113217" y="261814"/>
                    </a:lnTo>
                    <a:lnTo>
                      <a:pt x="113217" y="233509"/>
                    </a:lnTo>
                    <a:lnTo>
                      <a:pt x="183977" y="233509"/>
                    </a:lnTo>
                    <a:lnTo>
                      <a:pt x="183977" y="191053"/>
                    </a:lnTo>
                    <a:lnTo>
                      <a:pt x="113217" y="191053"/>
                    </a:lnTo>
                    <a:lnTo>
                      <a:pt x="113217" y="162749"/>
                    </a:lnTo>
                    <a:lnTo>
                      <a:pt x="183977" y="162749"/>
                    </a:lnTo>
                    <a:lnTo>
                      <a:pt x="183977" y="120293"/>
                    </a:lnTo>
                    <a:lnTo>
                      <a:pt x="113217" y="120293"/>
                    </a:lnTo>
                    <a:lnTo>
                      <a:pt x="113217" y="91989"/>
                    </a:lnTo>
                    <a:lnTo>
                      <a:pt x="183977" y="91989"/>
                    </a:lnTo>
                    <a:cubicBezTo>
                      <a:pt x="183977" y="41041"/>
                      <a:pt x="142936" y="0"/>
                      <a:pt x="91989" y="0"/>
                    </a:cubicBezTo>
                    <a:cubicBezTo>
                      <a:pt x="41041" y="0"/>
                      <a:pt x="0" y="41041"/>
                      <a:pt x="0" y="91989"/>
                    </a:cubicBezTo>
                    <a:lnTo>
                      <a:pt x="0" y="332574"/>
                    </a:lnTo>
                    <a:cubicBezTo>
                      <a:pt x="0" y="383521"/>
                      <a:pt x="41041" y="424563"/>
                      <a:pt x="91989" y="424563"/>
                    </a:cubicBezTo>
                    <a:close/>
                  </a:path>
                </a:pathLst>
              </a:custGeom>
              <a:solidFill>
                <a:srgbClr val="00B0F0"/>
              </a:solidFill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40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5B12C6-FBCC-9226-B975-CF11926A8BDF}"/>
                </a:ext>
              </a:extLst>
            </p:cNvPr>
            <p:cNvSpPr txBox="1"/>
            <p:nvPr/>
          </p:nvSpPr>
          <p:spPr>
            <a:xfrm>
              <a:off x="5096487" y="3628894"/>
              <a:ext cx="2920072" cy="570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Jenis</a:t>
              </a:r>
              <a:r>
                <a:rPr lang="en-US" sz="2000" dirty="0"/>
                <a:t> - </a:t>
              </a:r>
              <a:r>
                <a:rPr lang="en-US" sz="2000" dirty="0" err="1"/>
                <a:t>jenis</a:t>
              </a:r>
              <a:endParaRPr lang="en-ID" sz="200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004474D-AD59-B8D6-E370-77443BCD3106}"/>
              </a:ext>
            </a:extLst>
          </p:cNvPr>
          <p:cNvSpPr/>
          <p:nvPr/>
        </p:nvSpPr>
        <p:spPr>
          <a:xfrm>
            <a:off x="6096000" y="1653702"/>
            <a:ext cx="5276331" cy="2490280"/>
          </a:xfrm>
          <a:custGeom>
            <a:avLst/>
            <a:gdLst>
              <a:gd name="connsiteX0" fmla="*/ 0 w 5286059"/>
              <a:gd name="connsiteY0" fmla="*/ 0 h 2490280"/>
              <a:gd name="connsiteX1" fmla="*/ 5036048 w 5286059"/>
              <a:gd name="connsiteY1" fmla="*/ 0 h 2490280"/>
              <a:gd name="connsiteX2" fmla="*/ 5286059 w 5286059"/>
              <a:gd name="connsiteY2" fmla="*/ 250011 h 2490280"/>
              <a:gd name="connsiteX3" fmla="*/ 5286059 w 5286059"/>
              <a:gd name="connsiteY3" fmla="*/ 2490280 h 2490280"/>
              <a:gd name="connsiteX4" fmla="*/ 0 w 5286059"/>
              <a:gd name="connsiteY4" fmla="*/ 2490280 h 2490280"/>
              <a:gd name="connsiteX5" fmla="*/ 0 w 5286059"/>
              <a:gd name="connsiteY5" fmla="*/ 0 h 249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6059" h="2490280">
                <a:moveTo>
                  <a:pt x="0" y="0"/>
                </a:moveTo>
                <a:lnTo>
                  <a:pt x="5036048" y="0"/>
                </a:lnTo>
                <a:cubicBezTo>
                  <a:pt x="5174125" y="0"/>
                  <a:pt x="5286059" y="111934"/>
                  <a:pt x="5286059" y="250011"/>
                </a:cubicBezTo>
                <a:lnTo>
                  <a:pt x="5286059" y="2490280"/>
                </a:lnTo>
                <a:lnTo>
                  <a:pt x="0" y="249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0527" b="-506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C5AD2F-E6AA-C622-BD02-C4A9DD213492}"/>
              </a:ext>
            </a:extLst>
          </p:cNvPr>
          <p:cNvSpPr txBox="1"/>
          <p:nvPr/>
        </p:nvSpPr>
        <p:spPr>
          <a:xfrm>
            <a:off x="729574" y="4348583"/>
            <a:ext cx="28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uturama Exp" pitchFamily="2" charset="0"/>
              </a:rPr>
              <a:t>Najis AINIYAH</a:t>
            </a:r>
            <a:endParaRPr lang="en-ID" b="1" dirty="0">
              <a:latin typeface="Futurama Exp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F9817-CCE9-513A-DC7C-BAAD0B2DA5CC}"/>
              </a:ext>
            </a:extLst>
          </p:cNvPr>
          <p:cNvSpPr txBox="1"/>
          <p:nvPr/>
        </p:nvSpPr>
        <p:spPr>
          <a:xfrm>
            <a:off x="739301" y="4877546"/>
            <a:ext cx="5226997" cy="2239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wujudnya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Najis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terlihat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rupanya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tercium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baunya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dirasakan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rasanya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ainiyah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kencing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terlihat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jelas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wujud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baunya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membersihkan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ainiyah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tiga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kali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mencuci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lalu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ditutup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menyiram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terkena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C82E18-0D35-39EA-7E2C-CE36579714CC}"/>
              </a:ext>
            </a:extLst>
          </p:cNvPr>
          <p:cNvSpPr/>
          <p:nvPr/>
        </p:nvSpPr>
        <p:spPr>
          <a:xfrm>
            <a:off x="622570" y="1653702"/>
            <a:ext cx="5473430" cy="2490280"/>
          </a:xfrm>
          <a:custGeom>
            <a:avLst/>
            <a:gdLst>
              <a:gd name="connsiteX0" fmla="*/ 250011 w 5473430"/>
              <a:gd name="connsiteY0" fmla="*/ 0 h 2490280"/>
              <a:gd name="connsiteX1" fmla="*/ 5473430 w 5473430"/>
              <a:gd name="connsiteY1" fmla="*/ 0 h 2490280"/>
              <a:gd name="connsiteX2" fmla="*/ 5473430 w 5473430"/>
              <a:gd name="connsiteY2" fmla="*/ 2490280 h 2490280"/>
              <a:gd name="connsiteX3" fmla="*/ 0 w 5473430"/>
              <a:gd name="connsiteY3" fmla="*/ 2490280 h 2490280"/>
              <a:gd name="connsiteX4" fmla="*/ 0 w 5473430"/>
              <a:gd name="connsiteY4" fmla="*/ 250011 h 2490280"/>
              <a:gd name="connsiteX5" fmla="*/ 250011 w 5473430"/>
              <a:gd name="connsiteY5" fmla="*/ 0 h 249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3430" h="2490280">
                <a:moveTo>
                  <a:pt x="250011" y="0"/>
                </a:moveTo>
                <a:lnTo>
                  <a:pt x="5473430" y="0"/>
                </a:lnTo>
                <a:lnTo>
                  <a:pt x="5473430" y="2490280"/>
                </a:lnTo>
                <a:lnTo>
                  <a:pt x="0" y="2490280"/>
                </a:lnTo>
                <a:lnTo>
                  <a:pt x="0" y="250011"/>
                </a:lnTo>
                <a:cubicBezTo>
                  <a:pt x="0" y="111934"/>
                  <a:pt x="111934" y="0"/>
                  <a:pt x="250011" y="0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AF170-ADE0-A3F2-C0D5-E91B9A7F5D85}"/>
              </a:ext>
            </a:extLst>
          </p:cNvPr>
          <p:cNvSpPr txBox="1"/>
          <p:nvPr/>
        </p:nvSpPr>
        <p:spPr>
          <a:xfrm>
            <a:off x="6343108" y="4350472"/>
            <a:ext cx="338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uturama Exp" pitchFamily="2" charset="0"/>
              </a:rPr>
              <a:t>Najis HUKMIYAH</a:t>
            </a:r>
            <a:endParaRPr lang="en-ID" b="1" dirty="0">
              <a:latin typeface="Futurama Exp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99AB2-7838-B305-52D7-65C2AE724D51}"/>
              </a:ext>
            </a:extLst>
          </p:cNvPr>
          <p:cNvSpPr txBox="1"/>
          <p:nvPr/>
        </p:nvSpPr>
        <p:spPr>
          <a:xfrm>
            <a:off x="6225702" y="4717915"/>
            <a:ext cx="5226997" cy="2638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algn="just">
              <a:lnSpc>
                <a:spcPct val="107000"/>
              </a:lnSpc>
            </a:pP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dilihat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rupanya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rasa.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hukmiyah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kencing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bayi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mengering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meninggalkan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bekas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pun (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baik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rupa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terlihat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92075"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khamr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mengering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Cara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membersihkan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hukmiyah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cukup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mengalir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volume yang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daripada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najis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ID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50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2119AD-A9F6-B604-6370-B539B13CDCE8}"/>
              </a:ext>
            </a:extLst>
          </p:cNvPr>
          <p:cNvSpPr txBox="1"/>
          <p:nvPr/>
        </p:nvSpPr>
        <p:spPr>
          <a:xfrm flipH="1">
            <a:off x="9396591" y="651246"/>
            <a:ext cx="197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Back to results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D2A2F-5738-C44D-6631-2A6B22740BC4}"/>
              </a:ext>
            </a:extLst>
          </p:cNvPr>
          <p:cNvSpPr txBox="1"/>
          <p:nvPr/>
        </p:nvSpPr>
        <p:spPr>
          <a:xfrm flipH="1">
            <a:off x="469145" y="435828"/>
            <a:ext cx="278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Futurama Exp" pitchFamily="2" charset="0"/>
              </a:rPr>
              <a:t>S</a:t>
            </a:r>
            <a:r>
              <a:rPr lang="en-US" sz="4000" b="1" dirty="0">
                <a:solidFill>
                  <a:srgbClr val="00B050"/>
                </a:solidFill>
                <a:latin typeface="Futurama Exp" pitchFamily="2" charset="0"/>
              </a:rPr>
              <a:t>e</a:t>
            </a:r>
            <a:r>
              <a:rPr lang="en-US" sz="4000" b="1" dirty="0">
                <a:solidFill>
                  <a:srgbClr val="00B0F0"/>
                </a:solidFill>
                <a:latin typeface="Futurama Exp" pitchFamily="2" charset="0"/>
              </a:rPr>
              <a:t>a</a:t>
            </a:r>
            <a:r>
              <a:rPr lang="en-US" sz="4000" b="1" dirty="0">
                <a:solidFill>
                  <a:srgbClr val="FFC000"/>
                </a:solidFill>
                <a:latin typeface="Futurama Exp" pitchFamily="2" charset="0"/>
              </a:rPr>
              <a:t>r</a:t>
            </a:r>
            <a:r>
              <a:rPr lang="en-US" sz="4000" b="1" dirty="0">
                <a:solidFill>
                  <a:srgbClr val="7030A0"/>
                </a:solidFill>
                <a:latin typeface="Futurama Exp" pitchFamily="2" charset="0"/>
              </a:rPr>
              <a:t>c</a:t>
            </a:r>
            <a:r>
              <a:rPr lang="en-US" sz="4000" b="1" dirty="0">
                <a:solidFill>
                  <a:srgbClr val="FFFF00"/>
                </a:solidFill>
                <a:latin typeface="Futurama Exp" pitchFamily="2" charset="0"/>
              </a:rPr>
              <a:t>h</a:t>
            </a:r>
            <a:endParaRPr lang="en-ID" sz="4800" b="1" dirty="0">
              <a:solidFill>
                <a:srgbClr val="FFFF00"/>
              </a:solidFill>
              <a:latin typeface="Futurama Exp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2960DE-D15D-D598-050D-B0DBD5D372E9}"/>
              </a:ext>
            </a:extLst>
          </p:cNvPr>
          <p:cNvGrpSpPr/>
          <p:nvPr/>
        </p:nvGrpSpPr>
        <p:grpSpPr>
          <a:xfrm>
            <a:off x="3042403" y="596067"/>
            <a:ext cx="3908194" cy="483702"/>
            <a:chOff x="3309024" y="3550197"/>
            <a:chExt cx="5573949" cy="68986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C276B4-22FE-6B52-6D3B-88BEFEB4F8A1}"/>
                </a:ext>
              </a:extLst>
            </p:cNvPr>
            <p:cNvSpPr/>
            <p:nvPr/>
          </p:nvSpPr>
          <p:spPr>
            <a:xfrm>
              <a:off x="3309024" y="3550197"/>
              <a:ext cx="5573949" cy="689866"/>
            </a:xfrm>
            <a:prstGeom prst="roundRect">
              <a:avLst>
                <a:gd name="adj" fmla="val 44716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/>
            </a:p>
          </p:txBody>
        </p:sp>
        <p:pic>
          <p:nvPicPr>
            <p:cNvPr id="9" name="Graphic 8" descr="Telescope">
              <a:extLst>
                <a:ext uri="{FF2B5EF4-FFF2-40B4-BE49-F238E27FC236}">
                  <a16:creationId xmlns:a16="http://schemas.microsoft.com/office/drawing/2014/main" id="{241A3D6D-75B1-024E-B21E-CD6E1245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124" y="3680319"/>
              <a:ext cx="431101" cy="43110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02FB9D-FF2C-7E6B-2794-FFEA1AF9F91D}"/>
                </a:ext>
              </a:extLst>
            </p:cNvPr>
            <p:cNvGrpSpPr/>
            <p:nvPr/>
          </p:nvGrpSpPr>
          <p:grpSpPr>
            <a:xfrm>
              <a:off x="8391540" y="3695552"/>
              <a:ext cx="209458" cy="384006"/>
              <a:chOff x="5808625" y="3000104"/>
              <a:chExt cx="339650" cy="62269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5F040A5-8050-10DD-94B3-F4BF22C04ECB}"/>
                  </a:ext>
                </a:extLst>
              </p:cNvPr>
              <p:cNvSpPr/>
              <p:nvPr/>
            </p:nvSpPr>
            <p:spPr>
              <a:xfrm>
                <a:off x="5808625" y="3261917"/>
                <a:ext cx="339650" cy="360878"/>
              </a:xfrm>
              <a:custGeom>
                <a:avLst/>
                <a:gdLst>
                  <a:gd name="connsiteX0" fmla="*/ 191053 w 339650"/>
                  <a:gd name="connsiteY0" fmla="*/ 318422 h 360878"/>
                  <a:gd name="connsiteX1" fmla="*/ 191053 w 339650"/>
                  <a:gd name="connsiteY1" fmla="*/ 232094 h 360878"/>
                  <a:gd name="connsiteX2" fmla="*/ 332574 w 339650"/>
                  <a:gd name="connsiteY2" fmla="*/ 70760 h 360878"/>
                  <a:gd name="connsiteX3" fmla="*/ 332574 w 339650"/>
                  <a:gd name="connsiteY3" fmla="*/ 0 h 360878"/>
                  <a:gd name="connsiteX4" fmla="*/ 290118 w 339650"/>
                  <a:gd name="connsiteY4" fmla="*/ 0 h 360878"/>
                  <a:gd name="connsiteX5" fmla="*/ 290118 w 339650"/>
                  <a:gd name="connsiteY5" fmla="*/ 70760 h 360878"/>
                  <a:gd name="connsiteX6" fmla="*/ 169825 w 339650"/>
                  <a:gd name="connsiteY6" fmla="*/ 191053 h 360878"/>
                  <a:gd name="connsiteX7" fmla="*/ 49532 w 339650"/>
                  <a:gd name="connsiteY7" fmla="*/ 70760 h 360878"/>
                  <a:gd name="connsiteX8" fmla="*/ 49532 w 339650"/>
                  <a:gd name="connsiteY8" fmla="*/ 0 h 360878"/>
                  <a:gd name="connsiteX9" fmla="*/ 7076 w 339650"/>
                  <a:gd name="connsiteY9" fmla="*/ 0 h 360878"/>
                  <a:gd name="connsiteX10" fmla="*/ 7076 w 339650"/>
                  <a:gd name="connsiteY10" fmla="*/ 70760 h 360878"/>
                  <a:gd name="connsiteX11" fmla="*/ 148597 w 339650"/>
                  <a:gd name="connsiteY11" fmla="*/ 232094 h 360878"/>
                  <a:gd name="connsiteX12" fmla="*/ 148597 w 339650"/>
                  <a:gd name="connsiteY12" fmla="*/ 318422 h 360878"/>
                  <a:gd name="connsiteX13" fmla="*/ 0 w 339650"/>
                  <a:gd name="connsiteY13" fmla="*/ 318422 h 360878"/>
                  <a:gd name="connsiteX14" fmla="*/ 0 w 339650"/>
                  <a:gd name="connsiteY14" fmla="*/ 360878 h 360878"/>
                  <a:gd name="connsiteX15" fmla="*/ 339650 w 339650"/>
                  <a:gd name="connsiteY15" fmla="*/ 360878 h 360878"/>
                  <a:gd name="connsiteX16" fmla="*/ 339650 w 339650"/>
                  <a:gd name="connsiteY16" fmla="*/ 318422 h 360878"/>
                  <a:gd name="connsiteX17" fmla="*/ 191053 w 339650"/>
                  <a:gd name="connsiteY17" fmla="*/ 318422 h 36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9650" h="360878">
                    <a:moveTo>
                      <a:pt x="191053" y="318422"/>
                    </a:moveTo>
                    <a:lnTo>
                      <a:pt x="191053" y="232094"/>
                    </a:lnTo>
                    <a:cubicBezTo>
                      <a:pt x="271012" y="221480"/>
                      <a:pt x="332574" y="153550"/>
                      <a:pt x="332574" y="70760"/>
                    </a:cubicBezTo>
                    <a:lnTo>
                      <a:pt x="332574" y="0"/>
                    </a:lnTo>
                    <a:lnTo>
                      <a:pt x="290118" y="0"/>
                    </a:lnTo>
                    <a:lnTo>
                      <a:pt x="290118" y="70760"/>
                    </a:lnTo>
                    <a:cubicBezTo>
                      <a:pt x="290118" y="137275"/>
                      <a:pt x="236340" y="191053"/>
                      <a:pt x="169825" y="191053"/>
                    </a:cubicBezTo>
                    <a:cubicBezTo>
                      <a:pt x="103310" y="191053"/>
                      <a:pt x="49532" y="137275"/>
                      <a:pt x="49532" y="70760"/>
                    </a:cubicBezTo>
                    <a:lnTo>
                      <a:pt x="49532" y="0"/>
                    </a:lnTo>
                    <a:lnTo>
                      <a:pt x="7076" y="0"/>
                    </a:lnTo>
                    <a:lnTo>
                      <a:pt x="7076" y="70760"/>
                    </a:lnTo>
                    <a:cubicBezTo>
                      <a:pt x="7076" y="153550"/>
                      <a:pt x="68638" y="221480"/>
                      <a:pt x="148597" y="232094"/>
                    </a:cubicBezTo>
                    <a:lnTo>
                      <a:pt x="148597" y="318422"/>
                    </a:lnTo>
                    <a:lnTo>
                      <a:pt x="0" y="318422"/>
                    </a:lnTo>
                    <a:lnTo>
                      <a:pt x="0" y="360878"/>
                    </a:lnTo>
                    <a:lnTo>
                      <a:pt x="339650" y="360878"/>
                    </a:lnTo>
                    <a:lnTo>
                      <a:pt x="339650" y="318422"/>
                    </a:lnTo>
                    <a:lnTo>
                      <a:pt x="191053" y="318422"/>
                    </a:lnTo>
                    <a:close/>
                  </a:path>
                </a:pathLst>
              </a:custGeom>
              <a:solidFill>
                <a:srgbClr val="00B050"/>
              </a:solidFill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76E8B3A-EC1F-70FA-0984-F58380EE3100}"/>
                  </a:ext>
                </a:extLst>
              </p:cNvPr>
              <p:cNvSpPr/>
              <p:nvPr/>
            </p:nvSpPr>
            <p:spPr>
              <a:xfrm>
                <a:off x="5886461" y="3000104"/>
                <a:ext cx="183977" cy="424562"/>
              </a:xfrm>
              <a:custGeom>
                <a:avLst/>
                <a:gdLst>
                  <a:gd name="connsiteX0" fmla="*/ 91989 w 183977"/>
                  <a:gd name="connsiteY0" fmla="*/ 424563 h 424562"/>
                  <a:gd name="connsiteX1" fmla="*/ 183977 w 183977"/>
                  <a:gd name="connsiteY1" fmla="*/ 332574 h 424562"/>
                  <a:gd name="connsiteX2" fmla="*/ 113217 w 183977"/>
                  <a:gd name="connsiteY2" fmla="*/ 332574 h 424562"/>
                  <a:gd name="connsiteX3" fmla="*/ 113217 w 183977"/>
                  <a:gd name="connsiteY3" fmla="*/ 304270 h 424562"/>
                  <a:gd name="connsiteX4" fmla="*/ 183977 w 183977"/>
                  <a:gd name="connsiteY4" fmla="*/ 304270 h 424562"/>
                  <a:gd name="connsiteX5" fmla="*/ 183977 w 183977"/>
                  <a:gd name="connsiteY5" fmla="*/ 261814 h 424562"/>
                  <a:gd name="connsiteX6" fmla="*/ 113217 w 183977"/>
                  <a:gd name="connsiteY6" fmla="*/ 261814 h 424562"/>
                  <a:gd name="connsiteX7" fmla="*/ 113217 w 183977"/>
                  <a:gd name="connsiteY7" fmla="*/ 233509 h 424562"/>
                  <a:gd name="connsiteX8" fmla="*/ 183977 w 183977"/>
                  <a:gd name="connsiteY8" fmla="*/ 233509 h 424562"/>
                  <a:gd name="connsiteX9" fmla="*/ 183977 w 183977"/>
                  <a:gd name="connsiteY9" fmla="*/ 191053 h 424562"/>
                  <a:gd name="connsiteX10" fmla="*/ 113217 w 183977"/>
                  <a:gd name="connsiteY10" fmla="*/ 191053 h 424562"/>
                  <a:gd name="connsiteX11" fmla="*/ 113217 w 183977"/>
                  <a:gd name="connsiteY11" fmla="*/ 162749 h 424562"/>
                  <a:gd name="connsiteX12" fmla="*/ 183977 w 183977"/>
                  <a:gd name="connsiteY12" fmla="*/ 162749 h 424562"/>
                  <a:gd name="connsiteX13" fmla="*/ 183977 w 183977"/>
                  <a:gd name="connsiteY13" fmla="*/ 120293 h 424562"/>
                  <a:gd name="connsiteX14" fmla="*/ 113217 w 183977"/>
                  <a:gd name="connsiteY14" fmla="*/ 120293 h 424562"/>
                  <a:gd name="connsiteX15" fmla="*/ 113217 w 183977"/>
                  <a:gd name="connsiteY15" fmla="*/ 91989 h 424562"/>
                  <a:gd name="connsiteX16" fmla="*/ 183977 w 183977"/>
                  <a:gd name="connsiteY16" fmla="*/ 91989 h 424562"/>
                  <a:gd name="connsiteX17" fmla="*/ 91989 w 183977"/>
                  <a:gd name="connsiteY17" fmla="*/ 0 h 424562"/>
                  <a:gd name="connsiteX18" fmla="*/ 0 w 183977"/>
                  <a:gd name="connsiteY18" fmla="*/ 91989 h 424562"/>
                  <a:gd name="connsiteX19" fmla="*/ 0 w 183977"/>
                  <a:gd name="connsiteY19" fmla="*/ 332574 h 424562"/>
                  <a:gd name="connsiteX20" fmla="*/ 91989 w 183977"/>
                  <a:gd name="connsiteY20" fmla="*/ 424563 h 42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3977" h="424562">
                    <a:moveTo>
                      <a:pt x="91989" y="424563"/>
                    </a:moveTo>
                    <a:cubicBezTo>
                      <a:pt x="142936" y="424563"/>
                      <a:pt x="183977" y="383521"/>
                      <a:pt x="183977" y="332574"/>
                    </a:cubicBezTo>
                    <a:lnTo>
                      <a:pt x="113217" y="332574"/>
                    </a:lnTo>
                    <a:lnTo>
                      <a:pt x="113217" y="304270"/>
                    </a:lnTo>
                    <a:lnTo>
                      <a:pt x="183977" y="304270"/>
                    </a:lnTo>
                    <a:lnTo>
                      <a:pt x="183977" y="261814"/>
                    </a:lnTo>
                    <a:lnTo>
                      <a:pt x="113217" y="261814"/>
                    </a:lnTo>
                    <a:lnTo>
                      <a:pt x="113217" y="233509"/>
                    </a:lnTo>
                    <a:lnTo>
                      <a:pt x="183977" y="233509"/>
                    </a:lnTo>
                    <a:lnTo>
                      <a:pt x="183977" y="191053"/>
                    </a:lnTo>
                    <a:lnTo>
                      <a:pt x="113217" y="191053"/>
                    </a:lnTo>
                    <a:lnTo>
                      <a:pt x="113217" y="162749"/>
                    </a:lnTo>
                    <a:lnTo>
                      <a:pt x="183977" y="162749"/>
                    </a:lnTo>
                    <a:lnTo>
                      <a:pt x="183977" y="120293"/>
                    </a:lnTo>
                    <a:lnTo>
                      <a:pt x="113217" y="120293"/>
                    </a:lnTo>
                    <a:lnTo>
                      <a:pt x="113217" y="91989"/>
                    </a:lnTo>
                    <a:lnTo>
                      <a:pt x="183977" y="91989"/>
                    </a:lnTo>
                    <a:cubicBezTo>
                      <a:pt x="183977" y="41041"/>
                      <a:pt x="142936" y="0"/>
                      <a:pt x="91989" y="0"/>
                    </a:cubicBezTo>
                    <a:cubicBezTo>
                      <a:pt x="41041" y="0"/>
                      <a:pt x="0" y="41041"/>
                      <a:pt x="0" y="91989"/>
                    </a:cubicBezTo>
                    <a:lnTo>
                      <a:pt x="0" y="332574"/>
                    </a:lnTo>
                    <a:cubicBezTo>
                      <a:pt x="0" y="383521"/>
                      <a:pt x="41041" y="424563"/>
                      <a:pt x="91989" y="424563"/>
                    </a:cubicBezTo>
                    <a:close/>
                  </a:path>
                </a:pathLst>
              </a:custGeom>
              <a:solidFill>
                <a:srgbClr val="00B0F0"/>
              </a:solidFill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40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ED7C5E-AC4C-1D0B-EB2D-ACF7DCA1491C}"/>
                </a:ext>
              </a:extLst>
            </p:cNvPr>
            <p:cNvSpPr txBox="1"/>
            <p:nvPr/>
          </p:nvSpPr>
          <p:spPr>
            <a:xfrm>
              <a:off x="4635964" y="3628894"/>
              <a:ext cx="2920072" cy="570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Contoh</a:t>
              </a:r>
              <a:r>
                <a:rPr lang="en-US" sz="2000" dirty="0"/>
                <a:t> - </a:t>
              </a:r>
              <a:r>
                <a:rPr lang="en-US" sz="2000" dirty="0" err="1"/>
                <a:t>Contoh</a:t>
              </a:r>
              <a:endParaRPr lang="en-ID" sz="2000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E4D5B5-1C71-C406-EFC2-54F2404DA8F0}"/>
              </a:ext>
            </a:extLst>
          </p:cNvPr>
          <p:cNvSpPr/>
          <p:nvPr/>
        </p:nvSpPr>
        <p:spPr>
          <a:xfrm>
            <a:off x="389242" y="1580508"/>
            <a:ext cx="2554967" cy="3137170"/>
          </a:xfrm>
          <a:prstGeom prst="roundRect">
            <a:avLst>
              <a:gd name="adj" fmla="val 6672"/>
            </a:avLst>
          </a:prstGeom>
          <a:blipFill>
            <a:blip r:embed="rId5"/>
            <a:srcRect/>
            <a:stretch>
              <a:fillRect l="-6762" r="-1602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37384-5DEE-6EE0-905E-7E4D65074E1C}"/>
              </a:ext>
            </a:extLst>
          </p:cNvPr>
          <p:cNvSpPr/>
          <p:nvPr/>
        </p:nvSpPr>
        <p:spPr>
          <a:xfrm>
            <a:off x="3107140" y="2825649"/>
            <a:ext cx="2554967" cy="3137170"/>
          </a:xfrm>
          <a:prstGeom prst="roundRect">
            <a:avLst>
              <a:gd name="adj" fmla="val 6672"/>
            </a:avLst>
          </a:prstGeom>
          <a:blipFill>
            <a:blip r:embed="rId6"/>
            <a:srcRect/>
            <a:stretch>
              <a:fillRect l="-33488" t="-4" r="-50834" b="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F8FD6-25B1-B1BC-CB08-A8C188AFDF40}"/>
              </a:ext>
            </a:extLst>
          </p:cNvPr>
          <p:cNvSpPr/>
          <p:nvPr/>
        </p:nvSpPr>
        <p:spPr>
          <a:xfrm>
            <a:off x="5825039" y="1465466"/>
            <a:ext cx="3053092" cy="2215474"/>
          </a:xfrm>
          <a:prstGeom prst="roundRect">
            <a:avLst>
              <a:gd name="adj" fmla="val 6672"/>
            </a:avLst>
          </a:prstGeom>
          <a:blipFill>
            <a:blip r:embed="rId7"/>
            <a:srcRect/>
            <a:stretch>
              <a:fillRect t="-36253" b="-155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E99172-19C7-1CB2-AF3B-B27BE052253E}"/>
              </a:ext>
            </a:extLst>
          </p:cNvPr>
          <p:cNvSpPr/>
          <p:nvPr/>
        </p:nvSpPr>
        <p:spPr>
          <a:xfrm>
            <a:off x="5825039" y="4391158"/>
            <a:ext cx="3053092" cy="2215474"/>
          </a:xfrm>
          <a:prstGeom prst="roundRect">
            <a:avLst>
              <a:gd name="adj" fmla="val 6672"/>
            </a:avLst>
          </a:prstGeom>
          <a:blipFill>
            <a:blip r:embed="rId8"/>
            <a:srcRect/>
            <a:stretch>
              <a:fillRect t="-1696" b="-169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4840D7-4ED2-D26F-17CB-2A4AA80C87CC}"/>
              </a:ext>
            </a:extLst>
          </p:cNvPr>
          <p:cNvSpPr/>
          <p:nvPr/>
        </p:nvSpPr>
        <p:spPr>
          <a:xfrm>
            <a:off x="9096213" y="2038540"/>
            <a:ext cx="2554967" cy="3137170"/>
          </a:xfrm>
          <a:prstGeom prst="roundRect">
            <a:avLst>
              <a:gd name="adj" fmla="val 6672"/>
            </a:avLst>
          </a:prstGeom>
          <a:blipFill>
            <a:blip r:embed="rId9"/>
            <a:stretch>
              <a:fillRect t="-7446" b="-878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F773F2A-319B-844A-9ACA-9E02B2D7CD3F}"/>
              </a:ext>
            </a:extLst>
          </p:cNvPr>
          <p:cNvSpPr/>
          <p:nvPr/>
        </p:nvSpPr>
        <p:spPr>
          <a:xfrm>
            <a:off x="367238" y="5962819"/>
            <a:ext cx="2554967" cy="3137170"/>
          </a:xfrm>
          <a:prstGeom prst="roundRect">
            <a:avLst>
              <a:gd name="adj" fmla="val 6672"/>
            </a:avLst>
          </a:prstGeom>
          <a:blipFill>
            <a:blip r:embed="rId10"/>
            <a:srcRect/>
            <a:stretch>
              <a:fillRect l="-75810" t="-1384" r="-8706" b="138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5BD69-18BD-E884-23A9-64CC42BB6C16}"/>
              </a:ext>
            </a:extLst>
          </p:cNvPr>
          <p:cNvSpPr txBox="1"/>
          <p:nvPr/>
        </p:nvSpPr>
        <p:spPr>
          <a:xfrm>
            <a:off x="367238" y="4807759"/>
            <a:ext cx="29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DARAH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darah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5D8F-7669-DE56-DEDE-61969B20217E}"/>
              </a:ext>
            </a:extLst>
          </p:cNvPr>
          <p:cNvSpPr txBox="1"/>
          <p:nvPr/>
        </p:nvSpPr>
        <p:spPr>
          <a:xfrm>
            <a:off x="3113019" y="6052900"/>
            <a:ext cx="29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Kencing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tinja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68DC4-9C06-25D4-0767-BD5BA0CF6868}"/>
              </a:ext>
            </a:extLst>
          </p:cNvPr>
          <p:cNvSpPr txBox="1"/>
          <p:nvPr/>
        </p:nvSpPr>
        <p:spPr>
          <a:xfrm>
            <a:off x="5825037" y="3761342"/>
            <a:ext cx="327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Liur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Hewan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Hewan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dikategorikan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haram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D2F3F-B56B-4CEE-BF7E-21D70AC1ABC6}"/>
              </a:ext>
            </a:extLst>
          </p:cNvPr>
          <p:cNvSpPr txBox="1"/>
          <p:nvPr/>
        </p:nvSpPr>
        <p:spPr>
          <a:xfrm>
            <a:off x="9096213" y="5255170"/>
            <a:ext cx="29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Alcohol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Minuman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Alkohol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0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B9D5A-9585-F682-D1F1-B9107C61CF5A}"/>
              </a:ext>
            </a:extLst>
          </p:cNvPr>
          <p:cNvSpPr txBox="1"/>
          <p:nvPr/>
        </p:nvSpPr>
        <p:spPr>
          <a:xfrm flipH="1">
            <a:off x="4066986" y="2321003"/>
            <a:ext cx="4058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Futurama Exp" pitchFamily="2" charset="0"/>
              </a:rPr>
              <a:t>S</a:t>
            </a:r>
            <a:r>
              <a:rPr lang="en-US" sz="6600" b="1" dirty="0">
                <a:solidFill>
                  <a:srgbClr val="00B050"/>
                </a:solidFill>
                <a:latin typeface="Futurama Exp" pitchFamily="2" charset="0"/>
              </a:rPr>
              <a:t>e</a:t>
            </a:r>
            <a:r>
              <a:rPr lang="en-US" sz="6600" b="1" dirty="0">
                <a:solidFill>
                  <a:srgbClr val="00B0F0"/>
                </a:solidFill>
                <a:latin typeface="Futurama Exp" pitchFamily="2" charset="0"/>
              </a:rPr>
              <a:t>a</a:t>
            </a:r>
            <a:r>
              <a:rPr lang="en-US" sz="6600" b="1" dirty="0">
                <a:solidFill>
                  <a:srgbClr val="FFC000"/>
                </a:solidFill>
                <a:latin typeface="Futurama Exp" pitchFamily="2" charset="0"/>
              </a:rPr>
              <a:t>r</a:t>
            </a:r>
            <a:r>
              <a:rPr lang="en-US" sz="6600" b="1" dirty="0">
                <a:solidFill>
                  <a:srgbClr val="7030A0"/>
                </a:solidFill>
                <a:latin typeface="Futurama Exp" pitchFamily="2" charset="0"/>
              </a:rPr>
              <a:t>c</a:t>
            </a:r>
            <a:r>
              <a:rPr lang="en-US" sz="6600" b="1" dirty="0">
                <a:solidFill>
                  <a:srgbClr val="FFFF00"/>
                </a:solidFill>
                <a:latin typeface="Futurama Exp" pitchFamily="2" charset="0"/>
              </a:rPr>
              <a:t>h</a:t>
            </a:r>
            <a:endParaRPr lang="en-ID" sz="6600" b="1" dirty="0">
              <a:solidFill>
                <a:srgbClr val="FFFF00"/>
              </a:solidFill>
              <a:latin typeface="Futurama Exp" pitchFamily="2" charset="0"/>
            </a:endParaRP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EA78B728-3C06-F300-BD55-F90797F77ECA}"/>
              </a:ext>
            </a:extLst>
          </p:cNvPr>
          <p:cNvSpPr txBox="1"/>
          <p:nvPr/>
        </p:nvSpPr>
        <p:spPr>
          <a:xfrm flipH="1">
            <a:off x="4207371" y="4361261"/>
            <a:ext cx="88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All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97378-B37D-F61B-EB46-B128348C2A3B}"/>
              </a:ext>
            </a:extLst>
          </p:cNvPr>
          <p:cNvSpPr txBox="1"/>
          <p:nvPr/>
        </p:nvSpPr>
        <p:spPr>
          <a:xfrm flipH="1">
            <a:off x="5148594" y="4361261"/>
            <a:ext cx="13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Images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894FE-3074-AB62-7A76-B640AE91D462}"/>
              </a:ext>
            </a:extLst>
          </p:cNvPr>
          <p:cNvSpPr txBox="1"/>
          <p:nvPr/>
        </p:nvSpPr>
        <p:spPr>
          <a:xfrm flipH="1">
            <a:off x="6608630" y="4361261"/>
            <a:ext cx="13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Videos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1017B-9E5A-4AD5-F5E5-EC07968254E4}"/>
              </a:ext>
            </a:extLst>
          </p:cNvPr>
          <p:cNvSpPr/>
          <p:nvPr/>
        </p:nvSpPr>
        <p:spPr>
          <a:xfrm>
            <a:off x="3309024" y="3550197"/>
            <a:ext cx="5573949" cy="689866"/>
          </a:xfrm>
          <a:prstGeom prst="roundRect">
            <a:avLst>
              <a:gd name="adj" fmla="val 44716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 descr="Telescope">
            <a:extLst>
              <a:ext uri="{FF2B5EF4-FFF2-40B4-BE49-F238E27FC236}">
                <a16:creationId xmlns:a16="http://schemas.microsoft.com/office/drawing/2014/main" id="{6CC79C2F-89EE-8FA3-AADA-A527B0D1A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124" y="3680319"/>
            <a:ext cx="431101" cy="4311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58B2A1-FE00-52B7-1933-F5555AB10D0A}"/>
              </a:ext>
            </a:extLst>
          </p:cNvPr>
          <p:cNvGrpSpPr/>
          <p:nvPr/>
        </p:nvGrpSpPr>
        <p:grpSpPr>
          <a:xfrm>
            <a:off x="8391540" y="3695552"/>
            <a:ext cx="209458" cy="384006"/>
            <a:chOff x="5808625" y="3000104"/>
            <a:chExt cx="339650" cy="62269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53E60E-D750-9B3D-1139-AB86C73B6438}"/>
                </a:ext>
              </a:extLst>
            </p:cNvPr>
            <p:cNvSpPr/>
            <p:nvPr/>
          </p:nvSpPr>
          <p:spPr>
            <a:xfrm>
              <a:off x="5808625" y="3261917"/>
              <a:ext cx="339650" cy="360878"/>
            </a:xfrm>
            <a:custGeom>
              <a:avLst/>
              <a:gdLst>
                <a:gd name="connsiteX0" fmla="*/ 191053 w 339650"/>
                <a:gd name="connsiteY0" fmla="*/ 318422 h 360878"/>
                <a:gd name="connsiteX1" fmla="*/ 191053 w 339650"/>
                <a:gd name="connsiteY1" fmla="*/ 232094 h 360878"/>
                <a:gd name="connsiteX2" fmla="*/ 332574 w 339650"/>
                <a:gd name="connsiteY2" fmla="*/ 70760 h 360878"/>
                <a:gd name="connsiteX3" fmla="*/ 332574 w 339650"/>
                <a:gd name="connsiteY3" fmla="*/ 0 h 360878"/>
                <a:gd name="connsiteX4" fmla="*/ 290118 w 339650"/>
                <a:gd name="connsiteY4" fmla="*/ 0 h 360878"/>
                <a:gd name="connsiteX5" fmla="*/ 290118 w 339650"/>
                <a:gd name="connsiteY5" fmla="*/ 70760 h 360878"/>
                <a:gd name="connsiteX6" fmla="*/ 169825 w 339650"/>
                <a:gd name="connsiteY6" fmla="*/ 191053 h 360878"/>
                <a:gd name="connsiteX7" fmla="*/ 49532 w 339650"/>
                <a:gd name="connsiteY7" fmla="*/ 70760 h 360878"/>
                <a:gd name="connsiteX8" fmla="*/ 49532 w 339650"/>
                <a:gd name="connsiteY8" fmla="*/ 0 h 360878"/>
                <a:gd name="connsiteX9" fmla="*/ 7076 w 339650"/>
                <a:gd name="connsiteY9" fmla="*/ 0 h 360878"/>
                <a:gd name="connsiteX10" fmla="*/ 7076 w 339650"/>
                <a:gd name="connsiteY10" fmla="*/ 70760 h 360878"/>
                <a:gd name="connsiteX11" fmla="*/ 148597 w 339650"/>
                <a:gd name="connsiteY11" fmla="*/ 232094 h 360878"/>
                <a:gd name="connsiteX12" fmla="*/ 148597 w 339650"/>
                <a:gd name="connsiteY12" fmla="*/ 318422 h 360878"/>
                <a:gd name="connsiteX13" fmla="*/ 0 w 339650"/>
                <a:gd name="connsiteY13" fmla="*/ 318422 h 360878"/>
                <a:gd name="connsiteX14" fmla="*/ 0 w 339650"/>
                <a:gd name="connsiteY14" fmla="*/ 360878 h 360878"/>
                <a:gd name="connsiteX15" fmla="*/ 339650 w 339650"/>
                <a:gd name="connsiteY15" fmla="*/ 360878 h 360878"/>
                <a:gd name="connsiteX16" fmla="*/ 339650 w 339650"/>
                <a:gd name="connsiteY16" fmla="*/ 318422 h 360878"/>
                <a:gd name="connsiteX17" fmla="*/ 191053 w 339650"/>
                <a:gd name="connsiteY17" fmla="*/ 318422 h 36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9650" h="360878">
                  <a:moveTo>
                    <a:pt x="191053" y="318422"/>
                  </a:moveTo>
                  <a:lnTo>
                    <a:pt x="191053" y="232094"/>
                  </a:lnTo>
                  <a:cubicBezTo>
                    <a:pt x="271012" y="221480"/>
                    <a:pt x="332574" y="153550"/>
                    <a:pt x="332574" y="70760"/>
                  </a:cubicBezTo>
                  <a:lnTo>
                    <a:pt x="332574" y="0"/>
                  </a:lnTo>
                  <a:lnTo>
                    <a:pt x="290118" y="0"/>
                  </a:lnTo>
                  <a:lnTo>
                    <a:pt x="290118" y="70760"/>
                  </a:lnTo>
                  <a:cubicBezTo>
                    <a:pt x="290118" y="137275"/>
                    <a:pt x="236340" y="191053"/>
                    <a:pt x="169825" y="191053"/>
                  </a:cubicBezTo>
                  <a:cubicBezTo>
                    <a:pt x="103310" y="191053"/>
                    <a:pt x="49532" y="137275"/>
                    <a:pt x="49532" y="70760"/>
                  </a:cubicBezTo>
                  <a:lnTo>
                    <a:pt x="49532" y="0"/>
                  </a:lnTo>
                  <a:lnTo>
                    <a:pt x="7076" y="0"/>
                  </a:lnTo>
                  <a:lnTo>
                    <a:pt x="7076" y="70760"/>
                  </a:lnTo>
                  <a:cubicBezTo>
                    <a:pt x="7076" y="153550"/>
                    <a:pt x="68638" y="221480"/>
                    <a:pt x="148597" y="232094"/>
                  </a:cubicBezTo>
                  <a:lnTo>
                    <a:pt x="148597" y="318422"/>
                  </a:lnTo>
                  <a:lnTo>
                    <a:pt x="0" y="318422"/>
                  </a:lnTo>
                  <a:lnTo>
                    <a:pt x="0" y="360878"/>
                  </a:lnTo>
                  <a:lnTo>
                    <a:pt x="339650" y="360878"/>
                  </a:lnTo>
                  <a:lnTo>
                    <a:pt x="339650" y="318422"/>
                  </a:lnTo>
                  <a:lnTo>
                    <a:pt x="191053" y="318422"/>
                  </a:lnTo>
                  <a:close/>
                </a:path>
              </a:pathLst>
            </a:custGeom>
            <a:solidFill>
              <a:srgbClr val="00B05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792825-1C9F-2885-31FA-6F193747B330}"/>
                </a:ext>
              </a:extLst>
            </p:cNvPr>
            <p:cNvSpPr/>
            <p:nvPr/>
          </p:nvSpPr>
          <p:spPr>
            <a:xfrm>
              <a:off x="5886461" y="3000104"/>
              <a:ext cx="183977" cy="424562"/>
            </a:xfrm>
            <a:custGeom>
              <a:avLst/>
              <a:gdLst>
                <a:gd name="connsiteX0" fmla="*/ 91989 w 183977"/>
                <a:gd name="connsiteY0" fmla="*/ 424563 h 424562"/>
                <a:gd name="connsiteX1" fmla="*/ 183977 w 183977"/>
                <a:gd name="connsiteY1" fmla="*/ 332574 h 424562"/>
                <a:gd name="connsiteX2" fmla="*/ 113217 w 183977"/>
                <a:gd name="connsiteY2" fmla="*/ 332574 h 424562"/>
                <a:gd name="connsiteX3" fmla="*/ 113217 w 183977"/>
                <a:gd name="connsiteY3" fmla="*/ 304270 h 424562"/>
                <a:gd name="connsiteX4" fmla="*/ 183977 w 183977"/>
                <a:gd name="connsiteY4" fmla="*/ 304270 h 424562"/>
                <a:gd name="connsiteX5" fmla="*/ 183977 w 183977"/>
                <a:gd name="connsiteY5" fmla="*/ 261814 h 424562"/>
                <a:gd name="connsiteX6" fmla="*/ 113217 w 183977"/>
                <a:gd name="connsiteY6" fmla="*/ 261814 h 424562"/>
                <a:gd name="connsiteX7" fmla="*/ 113217 w 183977"/>
                <a:gd name="connsiteY7" fmla="*/ 233509 h 424562"/>
                <a:gd name="connsiteX8" fmla="*/ 183977 w 183977"/>
                <a:gd name="connsiteY8" fmla="*/ 233509 h 424562"/>
                <a:gd name="connsiteX9" fmla="*/ 183977 w 183977"/>
                <a:gd name="connsiteY9" fmla="*/ 191053 h 424562"/>
                <a:gd name="connsiteX10" fmla="*/ 113217 w 183977"/>
                <a:gd name="connsiteY10" fmla="*/ 191053 h 424562"/>
                <a:gd name="connsiteX11" fmla="*/ 113217 w 183977"/>
                <a:gd name="connsiteY11" fmla="*/ 162749 h 424562"/>
                <a:gd name="connsiteX12" fmla="*/ 183977 w 183977"/>
                <a:gd name="connsiteY12" fmla="*/ 162749 h 424562"/>
                <a:gd name="connsiteX13" fmla="*/ 183977 w 183977"/>
                <a:gd name="connsiteY13" fmla="*/ 120293 h 424562"/>
                <a:gd name="connsiteX14" fmla="*/ 113217 w 183977"/>
                <a:gd name="connsiteY14" fmla="*/ 120293 h 424562"/>
                <a:gd name="connsiteX15" fmla="*/ 113217 w 183977"/>
                <a:gd name="connsiteY15" fmla="*/ 91989 h 424562"/>
                <a:gd name="connsiteX16" fmla="*/ 183977 w 183977"/>
                <a:gd name="connsiteY16" fmla="*/ 91989 h 424562"/>
                <a:gd name="connsiteX17" fmla="*/ 91989 w 183977"/>
                <a:gd name="connsiteY17" fmla="*/ 0 h 424562"/>
                <a:gd name="connsiteX18" fmla="*/ 0 w 183977"/>
                <a:gd name="connsiteY18" fmla="*/ 91989 h 424562"/>
                <a:gd name="connsiteX19" fmla="*/ 0 w 183977"/>
                <a:gd name="connsiteY19" fmla="*/ 332574 h 424562"/>
                <a:gd name="connsiteX20" fmla="*/ 91989 w 183977"/>
                <a:gd name="connsiteY20" fmla="*/ 424563 h 42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977" h="424562">
                  <a:moveTo>
                    <a:pt x="91989" y="424563"/>
                  </a:moveTo>
                  <a:cubicBezTo>
                    <a:pt x="142936" y="424563"/>
                    <a:pt x="183977" y="383521"/>
                    <a:pt x="183977" y="332574"/>
                  </a:cubicBezTo>
                  <a:lnTo>
                    <a:pt x="113217" y="332574"/>
                  </a:lnTo>
                  <a:lnTo>
                    <a:pt x="113217" y="304270"/>
                  </a:lnTo>
                  <a:lnTo>
                    <a:pt x="183977" y="304270"/>
                  </a:lnTo>
                  <a:lnTo>
                    <a:pt x="183977" y="261814"/>
                  </a:lnTo>
                  <a:lnTo>
                    <a:pt x="113217" y="261814"/>
                  </a:lnTo>
                  <a:lnTo>
                    <a:pt x="113217" y="233509"/>
                  </a:lnTo>
                  <a:lnTo>
                    <a:pt x="183977" y="233509"/>
                  </a:lnTo>
                  <a:lnTo>
                    <a:pt x="183977" y="191053"/>
                  </a:lnTo>
                  <a:lnTo>
                    <a:pt x="113217" y="191053"/>
                  </a:lnTo>
                  <a:lnTo>
                    <a:pt x="113217" y="162749"/>
                  </a:lnTo>
                  <a:lnTo>
                    <a:pt x="183977" y="162749"/>
                  </a:lnTo>
                  <a:lnTo>
                    <a:pt x="183977" y="120293"/>
                  </a:lnTo>
                  <a:lnTo>
                    <a:pt x="113217" y="120293"/>
                  </a:lnTo>
                  <a:lnTo>
                    <a:pt x="113217" y="91989"/>
                  </a:lnTo>
                  <a:lnTo>
                    <a:pt x="183977" y="91989"/>
                  </a:lnTo>
                  <a:cubicBezTo>
                    <a:pt x="183977" y="41041"/>
                    <a:pt x="142936" y="0"/>
                    <a:pt x="91989" y="0"/>
                  </a:cubicBezTo>
                  <a:cubicBezTo>
                    <a:pt x="41041" y="0"/>
                    <a:pt x="0" y="41041"/>
                    <a:pt x="0" y="91989"/>
                  </a:cubicBezTo>
                  <a:lnTo>
                    <a:pt x="0" y="332574"/>
                  </a:lnTo>
                  <a:cubicBezTo>
                    <a:pt x="0" y="383521"/>
                    <a:pt x="41041" y="424563"/>
                    <a:pt x="91989" y="424563"/>
                  </a:cubicBezTo>
                  <a:close/>
                </a:path>
              </a:pathLst>
            </a:custGeom>
            <a:solidFill>
              <a:srgbClr val="00B0F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1CB915-54E1-BC4B-50C5-6BA64487FEB5}"/>
              </a:ext>
            </a:extLst>
          </p:cNvPr>
          <p:cNvSpPr txBox="1"/>
          <p:nvPr/>
        </p:nvSpPr>
        <p:spPr>
          <a:xfrm>
            <a:off x="4387279" y="3633520"/>
            <a:ext cx="334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 You Very Much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1887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275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Futurama Exp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Atthariq Putera</dc:creator>
  <cp:lastModifiedBy>Atthariq Putera</cp:lastModifiedBy>
  <cp:revision>10</cp:revision>
  <dcterms:created xsi:type="dcterms:W3CDTF">2023-08-30T09:28:27Z</dcterms:created>
  <dcterms:modified xsi:type="dcterms:W3CDTF">2023-09-24T00:42:22Z</dcterms:modified>
</cp:coreProperties>
</file>